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CF45F4-7D5B-4186-A4DD-0C0DD86F433E}" v="4" dt="2020-01-03T20:36:46.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na Morina" userId="7835a379-526e-4934-a891-bd813af2e166" providerId="ADAL" clId="{E7CF45F4-7D5B-4186-A4DD-0C0DD86F433E}"/>
    <pc:docChg chg="modSld">
      <pc:chgData name="Morina Morina" userId="7835a379-526e-4934-a891-bd813af2e166" providerId="ADAL" clId="{E7CF45F4-7D5B-4186-A4DD-0C0DD86F433E}" dt="2020-01-03T20:36:46.495" v="40" actId="14826"/>
      <pc:docMkLst>
        <pc:docMk/>
      </pc:docMkLst>
      <pc:sldChg chg="modSp">
        <pc:chgData name="Morina Morina" userId="7835a379-526e-4934-a891-bd813af2e166" providerId="ADAL" clId="{E7CF45F4-7D5B-4186-A4DD-0C0DD86F433E}" dt="2020-01-03T20:36:46.495" v="40" actId="14826"/>
        <pc:sldMkLst>
          <pc:docMk/>
          <pc:sldMk cId="2026662169" sldId="256"/>
        </pc:sldMkLst>
        <pc:spChg chg="mod ord">
          <ac:chgData name="Morina Morina" userId="7835a379-526e-4934-a891-bd813af2e166" providerId="ADAL" clId="{E7CF45F4-7D5B-4186-A4DD-0C0DD86F433E}" dt="2020-01-03T20:10:20.979" v="10" actId="166"/>
          <ac:spMkLst>
            <pc:docMk/>
            <pc:sldMk cId="2026662169" sldId="256"/>
            <ac:spMk id="8" creationId="{38C7CD1C-5A37-46B9-883F-02BB9847DF40}"/>
          </ac:spMkLst>
        </pc:spChg>
        <pc:spChg chg="mod">
          <ac:chgData name="Morina Morina" userId="7835a379-526e-4934-a891-bd813af2e166" providerId="ADAL" clId="{E7CF45F4-7D5B-4186-A4DD-0C0DD86F433E}" dt="2020-01-03T20:11:42.532" v="36" actId="1038"/>
          <ac:spMkLst>
            <pc:docMk/>
            <pc:sldMk cId="2026662169" sldId="256"/>
            <ac:spMk id="9" creationId="{5B5210E9-BEE9-4877-B150-A57E302EE893}"/>
          </ac:spMkLst>
        </pc:spChg>
        <pc:spChg chg="mod">
          <ac:chgData name="Morina Morina" userId="7835a379-526e-4934-a891-bd813af2e166" providerId="ADAL" clId="{E7CF45F4-7D5B-4186-A4DD-0C0DD86F433E}" dt="2020-01-03T20:11:37.594" v="35" actId="790"/>
          <ac:spMkLst>
            <pc:docMk/>
            <pc:sldMk cId="2026662169" sldId="256"/>
            <ac:spMk id="10" creationId="{C3265413-AC62-49F0-9084-1CC890541E37}"/>
          </ac:spMkLst>
        </pc:spChg>
        <pc:spChg chg="mod">
          <ac:chgData name="Morina Morina" userId="7835a379-526e-4934-a891-bd813af2e166" providerId="ADAL" clId="{E7CF45F4-7D5B-4186-A4DD-0C0DD86F433E}" dt="2020-01-03T20:12:11.843" v="38" actId="14100"/>
          <ac:spMkLst>
            <pc:docMk/>
            <pc:sldMk cId="2026662169" sldId="256"/>
            <ac:spMk id="11" creationId="{2AAA20AE-6610-4751-832F-C3E84EF5669C}"/>
          </ac:spMkLst>
        </pc:spChg>
        <pc:picChg chg="mod">
          <ac:chgData name="Morina Morina" userId="7835a379-526e-4934-a891-bd813af2e166" providerId="ADAL" clId="{E7CF45F4-7D5B-4186-A4DD-0C0DD86F433E}" dt="2020-01-03T20:36:46.495" v="40" actId="14826"/>
          <ac:picMkLst>
            <pc:docMk/>
            <pc:sldMk cId="2026662169" sldId="256"/>
            <ac:picMk id="6" creationId="{659B159B-11D3-480B-A829-883B39B1B4BA}"/>
          </ac:picMkLst>
        </pc:picChg>
      </pc:sldChg>
    </pc:docChg>
  </pc:docChgLst>
  <pc:docChgLst>
    <pc:chgData name="Morina Morina" userId="7835a379-526e-4934-a891-bd813af2e166" providerId="ADAL" clId="{292221C9-6EA9-43A8-88A5-BE9509E7D8B8}"/>
    <pc:docChg chg="undo custSel modSld">
      <pc:chgData name="Morina Morina" userId="7835a379-526e-4934-a891-bd813af2e166" providerId="ADAL" clId="{292221C9-6EA9-43A8-88A5-BE9509E7D8B8}" dt="2019-08-14T19:22:06.546" v="48" actId="962"/>
      <pc:docMkLst>
        <pc:docMk/>
      </pc:docMkLst>
      <pc:sldChg chg="addSp delSp modSp">
        <pc:chgData name="Morina Morina" userId="7835a379-526e-4934-a891-bd813af2e166" providerId="ADAL" clId="{292221C9-6EA9-43A8-88A5-BE9509E7D8B8}" dt="2019-08-14T19:22:06.546" v="48" actId="962"/>
        <pc:sldMkLst>
          <pc:docMk/>
          <pc:sldMk cId="2026662169" sldId="256"/>
        </pc:sldMkLst>
        <pc:spChg chg="del">
          <ac:chgData name="Morina Morina" userId="7835a379-526e-4934-a891-bd813af2e166" providerId="ADAL" clId="{292221C9-6EA9-43A8-88A5-BE9509E7D8B8}" dt="2019-08-14T19:16:27.821" v="0" actId="478"/>
          <ac:spMkLst>
            <pc:docMk/>
            <pc:sldMk cId="2026662169" sldId="256"/>
            <ac:spMk id="7" creationId="{6C2FF316-290E-4880-B442-EF4CE4A3CADB}"/>
          </ac:spMkLst>
        </pc:spChg>
        <pc:spChg chg="add mod">
          <ac:chgData name="Morina Morina" userId="7835a379-526e-4934-a891-bd813af2e166" providerId="ADAL" clId="{292221C9-6EA9-43A8-88A5-BE9509E7D8B8}" dt="2019-08-14T19:19:43.760" v="38" actId="207"/>
          <ac:spMkLst>
            <pc:docMk/>
            <pc:sldMk cId="2026662169" sldId="256"/>
            <ac:spMk id="8" creationId="{38C7CD1C-5A37-46B9-883F-02BB9847DF40}"/>
          </ac:spMkLst>
        </pc:spChg>
        <pc:spChg chg="add mod">
          <ac:chgData name="Morina Morina" userId="7835a379-526e-4934-a891-bd813af2e166" providerId="ADAL" clId="{292221C9-6EA9-43A8-88A5-BE9509E7D8B8}" dt="2019-08-14T19:20:51.917" v="45" actId="207"/>
          <ac:spMkLst>
            <pc:docMk/>
            <pc:sldMk cId="2026662169" sldId="256"/>
            <ac:spMk id="9" creationId="{5B5210E9-BEE9-4877-B150-A57E302EE893}"/>
          </ac:spMkLst>
        </pc:spChg>
        <pc:spChg chg="add mod">
          <ac:chgData name="Morina Morina" userId="7835a379-526e-4934-a891-bd813af2e166" providerId="ADAL" clId="{292221C9-6EA9-43A8-88A5-BE9509E7D8B8}" dt="2019-08-14T19:22:06.546" v="48" actId="962"/>
          <ac:spMkLst>
            <pc:docMk/>
            <pc:sldMk cId="2026662169" sldId="256"/>
            <ac:spMk id="10" creationId="{C3265413-AC62-49F0-9084-1CC890541E37}"/>
          </ac:spMkLst>
        </pc:spChg>
        <pc:spChg chg="add mod">
          <ac:chgData name="Morina Morina" userId="7835a379-526e-4934-a891-bd813af2e166" providerId="ADAL" clId="{292221C9-6EA9-43A8-88A5-BE9509E7D8B8}" dt="2019-08-14T19:20:23.968" v="44" actId="207"/>
          <ac:spMkLst>
            <pc:docMk/>
            <pc:sldMk cId="2026662169" sldId="256"/>
            <ac:spMk id="11" creationId="{2AAA20AE-6610-4751-832F-C3E84EF5669C}"/>
          </ac:spMkLst>
        </pc:spChg>
        <pc:picChg chg="mod">
          <ac:chgData name="Morina Morina" userId="7835a379-526e-4934-a891-bd813af2e166" providerId="ADAL" clId="{292221C9-6EA9-43A8-88A5-BE9509E7D8B8}" dt="2019-08-14T19:21:30.453" v="47" actId="14100"/>
          <ac:picMkLst>
            <pc:docMk/>
            <pc:sldMk cId="2026662169" sldId="256"/>
            <ac:picMk id="5" creationId="{C7C17FF2-7F1D-44CF-BFBA-013590A0427C}"/>
          </ac:picMkLst>
        </pc:picChg>
        <pc:picChg chg="mod">
          <ac:chgData name="Morina Morina" userId="7835a379-526e-4934-a891-bd813af2e166" providerId="ADAL" clId="{292221C9-6EA9-43A8-88A5-BE9509E7D8B8}" dt="2019-08-14T19:21:30.453" v="47" actId="14100"/>
          <ac:picMkLst>
            <pc:docMk/>
            <pc:sldMk cId="2026662169" sldId="256"/>
            <ac:picMk id="6" creationId="{659B159B-11D3-480B-A829-883B39B1B4BA}"/>
          </ac:picMkLst>
        </pc:picChg>
      </pc:sldChg>
    </pc:docChg>
  </pc:docChgLst>
  <pc:docChgLst>
    <pc:chgData name="Morina Morina" userId="7835a379-526e-4934-a891-bd813af2e166" providerId="ADAL" clId="{FBFC0CEF-2361-4BD0-A4E3-3291FF49F222}"/>
    <pc:docChg chg="modSld">
      <pc:chgData name="Morina Morina" userId="7835a379-526e-4934-a891-bd813af2e166" providerId="ADAL" clId="{FBFC0CEF-2361-4BD0-A4E3-3291FF49F222}" dt="2019-08-18T15:08:13.123" v="0" actId="208"/>
      <pc:docMkLst>
        <pc:docMk/>
      </pc:docMkLst>
      <pc:sldChg chg="modSp">
        <pc:chgData name="Morina Morina" userId="7835a379-526e-4934-a891-bd813af2e166" providerId="ADAL" clId="{FBFC0CEF-2361-4BD0-A4E3-3291FF49F222}" dt="2019-08-18T15:08:13.123" v="0" actId="208"/>
        <pc:sldMkLst>
          <pc:docMk/>
          <pc:sldMk cId="2026662169" sldId="256"/>
        </pc:sldMkLst>
        <pc:spChg chg="mod">
          <ac:chgData name="Morina Morina" userId="7835a379-526e-4934-a891-bd813af2e166" providerId="ADAL" clId="{FBFC0CEF-2361-4BD0-A4E3-3291FF49F222}" dt="2019-08-18T15:08:13.123" v="0" actId="208"/>
          <ac:spMkLst>
            <pc:docMk/>
            <pc:sldMk cId="2026662169" sldId="256"/>
            <ac:spMk id="10" creationId="{C3265413-AC62-49F0-9084-1CC890541E3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CBA874-3655-4B55-8C6D-98170C3FD21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DFB0E4B-7301-4827-BEFC-79B8138E6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9EFA858-B27F-40CC-95B0-3C6910529BF9}"/>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9564A01D-4678-4206-949B-97B0184698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2E503C-E53B-4112-8CD5-FC3711504489}"/>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224680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C31425-E244-4091-9AA3-534BE4F12C1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5759895-4C9E-444D-9487-3A3134C8504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6D5139-7269-41D1-8CFB-B5B4F6EE5BB5}"/>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321B15FC-6132-403C-808E-FC9F8ECAF2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2D8F4C-4F57-4F8E-84B7-AA9E018803FC}"/>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120132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FFA0D39-9138-4AA1-B90F-4342FBDD200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BD44F9B-9E86-4CAD-BFF9-ED53D24ADA8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61A31A5-E7E7-4C2E-96CD-9387BFDEE517}"/>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A5ADE319-1E1A-4518-B097-589C85CF980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2B04F7-FD90-42E5-9FD2-355873F04413}"/>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409815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1E8009-7CEE-405D-BB33-02F8D9A078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6E66304-F403-4086-BFB6-DA4D0214708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99B7A16-F623-49D8-9F43-9C116D02E5E9}"/>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4FCA7048-8E37-44C9-BCFE-D78F203719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40B9CE-0461-4D42-B1F4-F29434C942ED}"/>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39145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1C2CC-2F96-4C2C-A304-A0C2FC98075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CF8A959-0233-490C-AE29-EB84D3FF83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D9F2A5D-0E65-47E2-BE4B-F48B556F221B}"/>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F31A00C1-8A11-4314-BABA-B9DEBE5007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AE4EDD-4EEC-4455-8F42-FE49C24EADC6}"/>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16289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9EBA2-81CD-4789-8729-C60EACA3F49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4B8C6DE-553D-4D4F-AFA3-47CB7631CE2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3AD4A21-5A1A-4A75-8AAE-9121EC3BFC3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0F96EA-05E3-46BD-A060-7E292916A0D9}"/>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64EF6D13-2CD5-40F6-A6B4-2AF5585429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4498BA5-D240-4C4C-BC39-91E9889DF47D}"/>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293228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F79914-7AF7-4794-80DD-4A30862AC2A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C998106-BBB8-4A30-84AA-310E44975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4234F90-1642-45E9-9FC4-5D50F503EFE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0E0790E-55FF-477A-9192-8BEC8CB013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AC86E15-E4D3-47E7-88BE-320232F379D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C9CFAE6-790E-4334-A3DB-5979DB39274D}"/>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8" name="Tijdelijke aanduiding voor voettekst 7">
            <a:extLst>
              <a:ext uri="{FF2B5EF4-FFF2-40B4-BE49-F238E27FC236}">
                <a16:creationId xmlns:a16="http://schemas.microsoft.com/office/drawing/2014/main" id="{B1ABB102-0B0F-4CB9-B324-2125C617D69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8DB2506-F1D1-45EC-876B-56748137C282}"/>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37674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1C1472-6589-4DC4-A60A-A4CCF44848D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26E0C27-81F4-4907-8FDB-42809280B200}"/>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4" name="Tijdelijke aanduiding voor voettekst 3">
            <a:extLst>
              <a:ext uri="{FF2B5EF4-FFF2-40B4-BE49-F238E27FC236}">
                <a16:creationId xmlns:a16="http://schemas.microsoft.com/office/drawing/2014/main" id="{A56C296C-0348-498C-ACBF-BC7F6DF6CE2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71797EF-B611-4364-A3EB-352CC5393CB4}"/>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43609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8CD3C2-9013-4DD9-BCAA-111736E3702D}"/>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3" name="Tijdelijke aanduiding voor voettekst 2">
            <a:extLst>
              <a:ext uri="{FF2B5EF4-FFF2-40B4-BE49-F238E27FC236}">
                <a16:creationId xmlns:a16="http://schemas.microsoft.com/office/drawing/2014/main" id="{3494DE7C-6EFD-4F0B-9D27-F37AFEC525D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2B55903-B7A5-4092-8624-2CDC668A7510}"/>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103406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13886-64D8-4E7E-8D5D-4BA12469D2C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59B12F9-CD25-4838-82C0-26EEA2CB8A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791470C-02DB-4E7F-8EA8-F170DD584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7E7EADC-F5DA-4E62-AC60-83105F3A39E1}"/>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D7303CEA-F596-4288-93A4-3DE1C39F2C3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63F2BB-641E-44C6-B19D-506525269636}"/>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41465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26CB4C-97EF-4804-B51D-D3E4532CCA2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25E7B49-E827-46F4-B747-7968EDD30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5CFD8C0-CF1C-4000-877A-7B2C192A9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263BB3B-8EF9-4F25-8A45-F74B385EF74E}"/>
              </a:ext>
            </a:extLst>
          </p:cNvPr>
          <p:cNvSpPr>
            <a:spLocks noGrp="1"/>
          </p:cNvSpPr>
          <p:nvPr>
            <p:ph type="dt" sz="half" idx="10"/>
          </p:nvPr>
        </p:nvSpPr>
        <p:spPr/>
        <p:txBody>
          <a:bodyPr/>
          <a:lstStyle/>
          <a:p>
            <a:fld id="{4D8F1BA1-75DC-47DF-BAF2-8AFEF411A309}"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E4EA59E8-93F6-4574-9C9B-ABC29FDBC2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BCE6D2D-6565-43C4-A4FC-4F51CA07DECB}"/>
              </a:ext>
            </a:extLst>
          </p:cNvPr>
          <p:cNvSpPr>
            <a:spLocks noGrp="1"/>
          </p:cNvSpPr>
          <p:nvPr>
            <p:ph type="sldNum" sz="quarter" idx="12"/>
          </p:nvPr>
        </p:nvSpPr>
        <p:spPr/>
        <p:txBody>
          <a:bodyPr/>
          <a:lstStyle/>
          <a:p>
            <a:fld id="{91D7DED0-88DC-4F66-9B6D-62B4588117F4}" type="slidenum">
              <a:rPr lang="nl-NL" smtClean="0"/>
              <a:t>‹nr.›</a:t>
            </a:fld>
            <a:endParaRPr lang="nl-NL"/>
          </a:p>
        </p:txBody>
      </p:sp>
    </p:spTree>
    <p:extLst>
      <p:ext uri="{BB962C8B-B14F-4D97-AF65-F5344CB8AC3E}">
        <p14:creationId xmlns:p14="http://schemas.microsoft.com/office/powerpoint/2010/main" val="213137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E2FB16F-4C2F-40CA-A146-62E901F09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9A8378F-6C47-455F-8E8C-3CBF2EF03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C3AEDE-CEC7-48DD-BFCE-0C3088EDA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F1BA1-75DC-47DF-BAF2-8AFEF411A309}"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21FC16CF-AE90-49ED-B67E-A188B2CDE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904B28F-C830-4BCA-8B12-29A72DD45A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7DED0-88DC-4F66-9B6D-62B4588117F4}" type="slidenum">
              <a:rPr lang="nl-NL" smtClean="0"/>
              <a:t>‹nr.›</a:t>
            </a:fld>
            <a:endParaRPr lang="nl-NL"/>
          </a:p>
        </p:txBody>
      </p:sp>
    </p:spTree>
    <p:extLst>
      <p:ext uri="{BB962C8B-B14F-4D97-AF65-F5344CB8AC3E}">
        <p14:creationId xmlns:p14="http://schemas.microsoft.com/office/powerpoint/2010/main" val="85640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3040"/>
        </a:solidFill>
        <a:effectLst/>
      </p:bgPr>
    </p:bg>
    <p:spTree>
      <p:nvGrpSpPr>
        <p:cNvPr id="1" name=""/>
        <p:cNvGrpSpPr/>
        <p:nvPr/>
      </p:nvGrpSpPr>
      <p:grpSpPr>
        <a:xfrm>
          <a:off x="0" y="0"/>
          <a:ext cx="0" cy="0"/>
          <a:chOff x="0" y="0"/>
          <a:chExt cx="0" cy="0"/>
        </a:xfrm>
      </p:grpSpPr>
      <p:pic>
        <p:nvPicPr>
          <p:cNvPr id="5" name="Picture | Center">
            <a:extLst>
              <a:ext uri="{FF2B5EF4-FFF2-40B4-BE49-F238E27FC236}">
                <a16:creationId xmlns:a16="http://schemas.microsoft.com/office/drawing/2014/main" id="{C7C17FF2-7F1D-44CF-BFBA-013590A04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7" y="37321"/>
            <a:ext cx="3795930" cy="6774024"/>
          </a:xfrm>
          <a:prstGeom prst="rect">
            <a:avLst/>
          </a:prstGeom>
        </p:spPr>
      </p:pic>
      <p:pic>
        <p:nvPicPr>
          <p:cNvPr id="6" name="Shape | Image Circle">
            <a:extLst>
              <a:ext uri="{FF2B5EF4-FFF2-40B4-BE49-F238E27FC236}">
                <a16:creationId xmlns:a16="http://schemas.microsoft.com/office/drawing/2014/main" id="{659B159B-11D3-480B-A829-883B39B1B4B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65894" y="845285"/>
            <a:ext cx="5167430" cy="51674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9" name="Shape | Close Quote">
            <a:extLst>
              <a:ext uri="{FF2B5EF4-FFF2-40B4-BE49-F238E27FC236}">
                <a16:creationId xmlns:a16="http://schemas.microsoft.com/office/drawing/2014/main" id="{5B5210E9-BEE9-4877-B150-A57E302EE893}"/>
              </a:ext>
            </a:extLst>
          </p:cNvPr>
          <p:cNvSpPr/>
          <p:nvPr/>
        </p:nvSpPr>
        <p:spPr>
          <a:xfrm rot="10800000">
            <a:off x="9553201" y="4392575"/>
            <a:ext cx="968229" cy="838721"/>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Text | Quote">
            <a:extLst>
              <a:ext uri="{FF2B5EF4-FFF2-40B4-BE49-F238E27FC236}">
                <a16:creationId xmlns:a16="http://schemas.microsoft.com/office/drawing/2014/main" id="{C3265413-AC62-49F0-9084-1CC890541E37}"/>
              </a:ext>
            </a:extLst>
          </p:cNvPr>
          <p:cNvSpPr txBox="1"/>
          <p:nvPr/>
        </p:nvSpPr>
        <p:spPr>
          <a:xfrm>
            <a:off x="6348338" y="994534"/>
            <a:ext cx="4748438" cy="3693319"/>
          </a:xfrm>
          <a:prstGeom prst="rect">
            <a:avLst/>
          </a:prstGeom>
          <a:noFill/>
          <a:ln>
            <a:noFill/>
          </a:ln>
        </p:spPr>
        <p:txBody>
          <a:bodyPr wrap="square" rtlCol="0">
            <a:spAutoFit/>
          </a:bodyPr>
          <a:lstStyle/>
          <a:p>
            <a:pPr algn="ctr"/>
            <a:r>
              <a:rPr lang="en-US" dirty="0">
                <a:latin typeface="Arial Black" panose="020B0A04020102020204" pitchFamily="34" charset="0"/>
              </a:rPr>
              <a:t>          </a:t>
            </a:r>
            <a:r>
              <a:rPr lang="en-US" dirty="0">
                <a:solidFill>
                  <a:schemeClr val="bg1"/>
                </a:solidFill>
                <a:latin typeface="Arial Black" panose="020B0A04020102020204" pitchFamily="34" charset="0"/>
              </a:rPr>
              <a:t>Deci and Ryan prefer a world with no competition among people, no goals set by leaders, no arbitrary time lines for completion of work, and no coercive consequences. In the absence of clearly external controlling elements, people would attribute their actions to internal sources and experience greater competence and autonomy, and this in turn should lead to more subsequent activity and greater satisfaction.</a:t>
            </a:r>
          </a:p>
        </p:txBody>
      </p:sp>
      <p:sp>
        <p:nvSpPr>
          <p:cNvPr id="11" name="Text | Author">
            <a:extLst>
              <a:ext uri="{FF2B5EF4-FFF2-40B4-BE49-F238E27FC236}">
                <a16:creationId xmlns:a16="http://schemas.microsoft.com/office/drawing/2014/main" id="{2AAA20AE-6610-4751-832F-C3E84EF5669C}"/>
              </a:ext>
            </a:extLst>
          </p:cNvPr>
          <p:cNvSpPr txBox="1"/>
          <p:nvPr/>
        </p:nvSpPr>
        <p:spPr>
          <a:xfrm>
            <a:off x="6562665" y="5830606"/>
            <a:ext cx="2438722" cy="338554"/>
          </a:xfrm>
          <a:prstGeom prst="rect">
            <a:avLst/>
          </a:prstGeom>
          <a:noFill/>
        </p:spPr>
        <p:txBody>
          <a:bodyPr wrap="square" rtlCol="0">
            <a:spAutoFit/>
          </a:bodyPr>
          <a:lstStyle/>
          <a:p>
            <a:r>
              <a:rPr lang="nl-NL" sz="1600" b="1" i="1" dirty="0">
                <a:solidFill>
                  <a:schemeClr val="bg1"/>
                </a:solidFill>
              </a:rPr>
              <a:t>Bernstein, D. J. (1990)</a:t>
            </a:r>
          </a:p>
        </p:txBody>
      </p:sp>
      <p:sp>
        <p:nvSpPr>
          <p:cNvPr id="8" name="Shape | Open Quote">
            <a:extLst>
              <a:ext uri="{FF2B5EF4-FFF2-40B4-BE49-F238E27FC236}">
                <a16:creationId xmlns:a16="http://schemas.microsoft.com/office/drawing/2014/main" id="{38C7CD1C-5A37-46B9-883F-02BB9847DF40}"/>
              </a:ext>
            </a:extLst>
          </p:cNvPr>
          <p:cNvSpPr/>
          <p:nvPr/>
        </p:nvSpPr>
        <p:spPr>
          <a:xfrm>
            <a:off x="6281226" y="425924"/>
            <a:ext cx="968229" cy="838721"/>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2666216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55633584851844B779A321D682EA12" ma:contentTypeVersion="11" ma:contentTypeDescription="Een nieuw document maken." ma:contentTypeScope="" ma:versionID="3280cef06c46e0f7bb21a26ab27085d7">
  <xsd:schema xmlns:xsd="http://www.w3.org/2001/XMLSchema" xmlns:xs="http://www.w3.org/2001/XMLSchema" xmlns:p="http://schemas.microsoft.com/office/2006/metadata/properties" xmlns:ns3="1e012860-a482-4ba4-9fe2-e8d9725dfc19" xmlns:ns4="a25c85f2-89ec-49af-89ad-b633db0ff3d7" targetNamespace="http://schemas.microsoft.com/office/2006/metadata/properties" ma:root="true" ma:fieldsID="21ce005aaf87ae8bbcf71189044f77c9" ns3:_="" ns4:_="">
    <xsd:import namespace="1e012860-a482-4ba4-9fe2-e8d9725dfc19"/>
    <xsd:import namespace="a25c85f2-89ec-49af-89ad-b633db0ff3d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12860-a482-4ba4-9fe2-e8d9725dfc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5c85f2-89ec-49af-89ad-b633db0ff3d7"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912AC8-40D2-43E2-8D8A-DD6B95883CB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92C3D08-1E0F-4E87-96A5-DB2C886D63F8}">
  <ds:schemaRefs>
    <ds:schemaRef ds:uri="http://schemas.microsoft.com/sharepoint/v3/contenttype/forms"/>
  </ds:schemaRefs>
</ds:datastoreItem>
</file>

<file path=customXml/itemProps3.xml><?xml version="1.0" encoding="utf-8"?>
<ds:datastoreItem xmlns:ds="http://schemas.openxmlformats.org/officeDocument/2006/customXml" ds:itemID="{137C76D1-4FF6-45BF-BBF7-0AFBB9DD45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012860-a482-4ba4-9fe2-e8d9725dfc19"/>
    <ds:schemaRef ds:uri="a25c85f2-89ec-49af-89ad-b633db0ff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80</Words>
  <Application>Microsoft Office PowerPoint</Application>
  <PresentationFormat>Breedbeeld</PresentationFormat>
  <Paragraphs>2</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Arial Black</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Luan Morina</dc:creator>
  <cp:lastModifiedBy>Luan Morina</cp:lastModifiedBy>
  <cp:revision>3</cp:revision>
  <dcterms:created xsi:type="dcterms:W3CDTF">2019-08-12T16:03:46Z</dcterms:created>
  <dcterms:modified xsi:type="dcterms:W3CDTF">2020-04-26T11:00:35Z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0x0101005A55633584851844B779A321D682EA12</vt:lpwstr>
  </property>
</Properties>
</file>