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C4C4"/>
    <a:srgbClr val="C155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ina Morina" userId="7835a379-526e-4934-a891-bd813af2e166" providerId="ADAL" clId="{6D19F520-B1D3-402B-A0E9-36D06D6BDB5D}"/>
    <pc:docChg chg="modSld">
      <pc:chgData name="Morina Morina" userId="7835a379-526e-4934-a891-bd813af2e166" providerId="ADAL" clId="{6D19F520-B1D3-402B-A0E9-36D06D6BDB5D}" dt="2020-01-02T15:35:40.920" v="16" actId="207"/>
      <pc:docMkLst>
        <pc:docMk/>
      </pc:docMkLst>
      <pc:sldChg chg="modSp">
        <pc:chgData name="Morina Morina" userId="7835a379-526e-4934-a891-bd813af2e166" providerId="ADAL" clId="{6D19F520-B1D3-402B-A0E9-36D06D6BDB5D}" dt="2020-01-02T15:35:40.920" v="16" actId="207"/>
        <pc:sldMkLst>
          <pc:docMk/>
          <pc:sldMk cId="2036794213" sldId="256"/>
        </pc:sldMkLst>
        <pc:spChg chg="mod">
          <ac:chgData name="Morina Morina" userId="7835a379-526e-4934-a891-bd813af2e166" providerId="ADAL" clId="{6D19F520-B1D3-402B-A0E9-36D06D6BDB5D}" dt="2020-01-02T15:30:32.259" v="1" actId="14100"/>
          <ac:spMkLst>
            <pc:docMk/>
            <pc:sldMk cId="2036794213" sldId="256"/>
            <ac:spMk id="7" creationId="{CBAFB6FB-BF6C-4A79-969D-4BC373687193}"/>
          </ac:spMkLst>
        </pc:spChg>
        <pc:spChg chg="mod">
          <ac:chgData name="Morina Morina" userId="7835a379-526e-4934-a891-bd813af2e166" providerId="ADAL" clId="{6D19F520-B1D3-402B-A0E9-36D06D6BDB5D}" dt="2020-01-02T15:35:40.920" v="16" actId="207"/>
          <ac:spMkLst>
            <pc:docMk/>
            <pc:sldMk cId="2036794213" sldId="256"/>
            <ac:spMk id="8" creationId="{894A8990-ABD6-4161-94E4-AA891022FF22}"/>
          </ac:spMkLst>
        </pc:spChg>
        <pc:spChg chg="mod">
          <ac:chgData name="Morina Morina" userId="7835a379-526e-4934-a891-bd813af2e166" providerId="ADAL" clId="{6D19F520-B1D3-402B-A0E9-36D06D6BDB5D}" dt="2020-01-02T15:30:42.195" v="9" actId="1036"/>
          <ac:spMkLst>
            <pc:docMk/>
            <pc:sldMk cId="2036794213" sldId="256"/>
            <ac:spMk id="9" creationId="{5AF96494-90DF-47F5-8312-36BAF95C68BB}"/>
          </ac:spMkLst>
        </pc:spChg>
        <pc:spChg chg="mod">
          <ac:chgData name="Morina Morina" userId="7835a379-526e-4934-a891-bd813af2e166" providerId="ADAL" clId="{6D19F520-B1D3-402B-A0E9-36D06D6BDB5D}" dt="2020-01-02T15:31:30.911" v="14" actId="114"/>
          <ac:spMkLst>
            <pc:docMk/>
            <pc:sldMk cId="2036794213" sldId="256"/>
            <ac:spMk id="10" creationId="{D21A302A-500F-4750-9533-BD97D8698E9D}"/>
          </ac:spMkLst>
        </pc:spChg>
        <pc:picChg chg="mod">
          <ac:chgData name="Morina Morina" userId="7835a379-526e-4934-a891-bd813af2e166" providerId="ADAL" clId="{6D19F520-B1D3-402B-A0E9-36D06D6BDB5D}" dt="2020-01-02T15:35:23.450" v="15" actId="14826"/>
          <ac:picMkLst>
            <pc:docMk/>
            <pc:sldMk cId="2036794213" sldId="256"/>
            <ac:picMk id="5" creationId="{D75E5FA1-7C65-47B8-89EE-4DD52C53F8F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918ED-D1C7-4956-BD8A-65FF1C8EA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D8BE24-79F9-47D8-9A72-3D6449DDB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7CAA92-3613-4663-BA33-8E680E8E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929637-BBF7-4D72-8BCB-F5D58BE4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0D7093-E35D-4DCA-8E66-F678F9AB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77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92EEC-F7AB-4908-A054-2DA24C9E2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CE5616C-CC96-4434-B0D9-55B461F38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DB1555-C4F5-42E5-B132-41CAC8CD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0DEA90-A3DC-428E-A705-8421FBDBF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2BBA6B-4709-437F-BF17-F97EA479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46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6CEB9DC-5038-459E-A2E4-3846C51AE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C99EE29-A5FF-4AAC-B0AF-9AB59900A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2C30FC-95E8-49EA-99B0-5109B023A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2F28DB-46A2-4F63-BE9C-965324B08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AA84E1-D159-44B7-BF58-2EBCBCA02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04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976D85-1745-4BFB-9CBF-967BA2D4F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7CE10D-6510-4717-A0C2-A6884B211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83BC200-1E5C-4C1E-8A9B-1341832BB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F69FA0-F56E-4BCD-8A53-C4A659A3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1BE802-09B9-4E43-BA4F-E4E82CC6F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43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6A64EA-9414-4E3D-807D-7C85F53C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162B3B-6F4C-4BCF-A0D6-17C7CE0E1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CC9E51-6379-4A08-9BAD-82933079D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929F8F-F915-4B00-BE04-39F029F5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BAAD60-0242-4C2E-ADF1-9B13D144E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829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02BDC-7904-466B-86EB-0C3A8EFA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105AE4-F6AC-455B-BEE5-35FFE43B10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A93894-B37B-42BB-8CB1-742A5894F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F8AC9F-4ADF-4008-B601-79477596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5D03E6-9212-4F5C-B0E0-8A12BCF58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4695B3D-3D22-4872-8CEA-24E971B7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97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88AB0-8AE7-41DB-8261-81D426B54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E5C6E7-4092-4E26-BFAE-43EF87C13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B90ADA-07D4-45E8-9124-D77758CCA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33520E7-6F15-4422-BCF3-535BBBC203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EDCAC63-D646-4D82-B264-E48D56CC17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3878F29-4DCC-48C1-A957-C40488CB0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E23791A-DB29-4513-BE29-7105DF0E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9C28C22-FEFF-4C96-9ED8-C261E9CC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66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48DEC-0514-4F84-8DA0-91798F4E4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DCBF9E9-3F29-4568-8314-8519584F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B1285A4-047A-420C-A19D-2D2122CD9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113CDDA-4D9F-4975-BA2B-9505BA1CD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33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C38E38-AEE3-4A57-9131-06339222E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8B4EA85-82CA-46EA-975E-B995B31A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01C89CA-8F17-4F31-AE23-7806DBF1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754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22AFB-360B-4AE4-A61C-A3FDD63BA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D36137-9E7E-4428-B8C5-75E57F083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005A84-03D0-4E64-994C-0F4C16B54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51EA4AA-4BCF-4DB1-B90A-9E967061F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D5370B-4DFB-44F6-B41C-FC21AD1A4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989AA94-3D0F-45FB-94A4-16DC4A41D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653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5C9559-C53D-4AF2-88BC-3FDFEE9CD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A2128DD-2865-4803-9704-36968CB64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DAD2D70-C1EC-453C-B274-953E8976C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AF9BD9-8BD3-4365-ABB2-74CAFC89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61E6BD-AEEA-44CC-B319-46D433DC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9597490-E398-4EC6-AF20-25C2CBD99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15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05C9072-1511-4C48-909F-E993D8C4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88C528-8065-4BB6-BC91-FAA1F08E0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4B039C-FD60-4CCF-AAC5-F522BEE81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098B9-84ED-4496-A295-F2099C6C6F79}" type="datetimeFigureOut">
              <a:rPr lang="nl-NL" smtClean="0"/>
              <a:t>26-4-2020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197557-4576-43E4-8A36-A8BBC2F62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C5B3CA-63C7-4BCC-8EE7-FA508F8CA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F2C19-0074-4FE7-B9E5-CD4B150A7C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39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| Close Quote">
            <a:extLst>
              <a:ext uri="{FF2B5EF4-FFF2-40B4-BE49-F238E27FC236}">
                <a16:creationId xmlns:a16="http://schemas.microsoft.com/office/drawing/2014/main" id="{5AF96494-90DF-47F5-8312-36BAF95C68BB}"/>
              </a:ext>
            </a:extLst>
          </p:cNvPr>
          <p:cNvSpPr/>
          <p:nvPr/>
        </p:nvSpPr>
        <p:spPr>
          <a:xfrm rot="10800000">
            <a:off x="4315221" y="4609008"/>
            <a:ext cx="968229" cy="838721"/>
          </a:xfrm>
          <a:custGeom>
            <a:avLst/>
            <a:gdLst/>
            <a:ahLst/>
            <a:cxnLst/>
            <a:rect l="l" t="t" r="r" b="b"/>
            <a:pathLst>
              <a:path w="968229" h="838721">
                <a:moveTo>
                  <a:pt x="871612" y="0"/>
                </a:moveTo>
                <a:lnTo>
                  <a:pt x="968229" y="182957"/>
                </a:lnTo>
                <a:cubicBezTo>
                  <a:pt x="889427" y="219959"/>
                  <a:pt x="834952" y="256790"/>
                  <a:pt x="804802" y="293450"/>
                </a:cubicBezTo>
                <a:cubicBezTo>
                  <a:pt x="774652" y="330110"/>
                  <a:pt x="757863" y="373451"/>
                  <a:pt x="754437" y="423472"/>
                </a:cubicBezTo>
                <a:lnTo>
                  <a:pt x="968229" y="423472"/>
                </a:lnTo>
                <a:lnTo>
                  <a:pt x="968229" y="838721"/>
                </a:lnTo>
                <a:lnTo>
                  <a:pt x="521117" y="838721"/>
                </a:lnTo>
                <a:lnTo>
                  <a:pt x="521117" y="494394"/>
                </a:lnTo>
                <a:cubicBezTo>
                  <a:pt x="521117" y="367626"/>
                  <a:pt x="547498" y="267583"/>
                  <a:pt x="600261" y="194263"/>
                </a:cubicBezTo>
                <a:cubicBezTo>
                  <a:pt x="653023" y="120943"/>
                  <a:pt x="743474" y="56189"/>
                  <a:pt x="871612" y="0"/>
                </a:cubicBezTo>
                <a:close/>
                <a:moveTo>
                  <a:pt x="350494" y="0"/>
                </a:moveTo>
                <a:lnTo>
                  <a:pt x="447112" y="182957"/>
                </a:lnTo>
                <a:cubicBezTo>
                  <a:pt x="368310" y="219959"/>
                  <a:pt x="313835" y="256790"/>
                  <a:pt x="283685" y="293450"/>
                </a:cubicBezTo>
                <a:cubicBezTo>
                  <a:pt x="253534" y="330110"/>
                  <a:pt x="236746" y="373451"/>
                  <a:pt x="233320" y="423472"/>
                </a:cubicBezTo>
                <a:lnTo>
                  <a:pt x="447112" y="423472"/>
                </a:lnTo>
                <a:lnTo>
                  <a:pt x="447112" y="838721"/>
                </a:lnTo>
                <a:lnTo>
                  <a:pt x="0" y="838721"/>
                </a:lnTo>
                <a:lnTo>
                  <a:pt x="0" y="494394"/>
                </a:lnTo>
                <a:cubicBezTo>
                  <a:pt x="0" y="367626"/>
                  <a:pt x="26381" y="267583"/>
                  <a:pt x="79144" y="194263"/>
                </a:cubicBezTo>
                <a:cubicBezTo>
                  <a:pt x="131906" y="120943"/>
                  <a:pt x="222357" y="56189"/>
                  <a:pt x="350494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Shape | Open Quote">
            <a:extLst>
              <a:ext uri="{FF2B5EF4-FFF2-40B4-BE49-F238E27FC236}">
                <a16:creationId xmlns:a16="http://schemas.microsoft.com/office/drawing/2014/main" id="{894A8990-ABD6-4161-94E4-AA891022FF22}"/>
              </a:ext>
            </a:extLst>
          </p:cNvPr>
          <p:cNvSpPr/>
          <p:nvPr/>
        </p:nvSpPr>
        <p:spPr>
          <a:xfrm>
            <a:off x="373402" y="625292"/>
            <a:ext cx="968229" cy="838721"/>
          </a:xfrm>
          <a:custGeom>
            <a:avLst/>
            <a:gdLst/>
            <a:ahLst/>
            <a:cxnLst/>
            <a:rect l="l" t="t" r="r" b="b"/>
            <a:pathLst>
              <a:path w="968229" h="838721">
                <a:moveTo>
                  <a:pt x="871612" y="0"/>
                </a:moveTo>
                <a:lnTo>
                  <a:pt x="968229" y="182957"/>
                </a:lnTo>
                <a:cubicBezTo>
                  <a:pt x="889427" y="219959"/>
                  <a:pt x="834952" y="256790"/>
                  <a:pt x="804802" y="293450"/>
                </a:cubicBezTo>
                <a:cubicBezTo>
                  <a:pt x="774652" y="330110"/>
                  <a:pt x="757863" y="373451"/>
                  <a:pt x="754437" y="423472"/>
                </a:cubicBezTo>
                <a:lnTo>
                  <a:pt x="968229" y="423472"/>
                </a:lnTo>
                <a:lnTo>
                  <a:pt x="968229" y="838721"/>
                </a:lnTo>
                <a:lnTo>
                  <a:pt x="521117" y="838721"/>
                </a:lnTo>
                <a:lnTo>
                  <a:pt x="521117" y="494394"/>
                </a:lnTo>
                <a:cubicBezTo>
                  <a:pt x="521117" y="367626"/>
                  <a:pt x="547498" y="267583"/>
                  <a:pt x="600261" y="194263"/>
                </a:cubicBezTo>
                <a:cubicBezTo>
                  <a:pt x="653023" y="120943"/>
                  <a:pt x="743474" y="56189"/>
                  <a:pt x="871612" y="0"/>
                </a:cubicBezTo>
                <a:close/>
                <a:moveTo>
                  <a:pt x="350494" y="0"/>
                </a:moveTo>
                <a:lnTo>
                  <a:pt x="447112" y="182957"/>
                </a:lnTo>
                <a:cubicBezTo>
                  <a:pt x="368310" y="219959"/>
                  <a:pt x="313835" y="256790"/>
                  <a:pt x="283685" y="293450"/>
                </a:cubicBezTo>
                <a:cubicBezTo>
                  <a:pt x="253534" y="330110"/>
                  <a:pt x="236746" y="373451"/>
                  <a:pt x="233320" y="423472"/>
                </a:cubicBezTo>
                <a:lnTo>
                  <a:pt x="447112" y="423472"/>
                </a:lnTo>
                <a:lnTo>
                  <a:pt x="447112" y="838721"/>
                </a:lnTo>
                <a:lnTo>
                  <a:pt x="0" y="838721"/>
                </a:lnTo>
                <a:lnTo>
                  <a:pt x="0" y="494394"/>
                </a:lnTo>
                <a:cubicBezTo>
                  <a:pt x="0" y="367626"/>
                  <a:pt x="26381" y="267583"/>
                  <a:pt x="79144" y="194263"/>
                </a:cubicBezTo>
                <a:cubicBezTo>
                  <a:pt x="131906" y="120943"/>
                  <a:pt x="222357" y="56189"/>
                  <a:pt x="350494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hape | Center Right">
            <a:extLst>
              <a:ext uri="{FF2B5EF4-FFF2-40B4-BE49-F238E27FC236}">
                <a16:creationId xmlns:a16="http://schemas.microsoft.com/office/drawing/2014/main" id="{D335A8FF-B971-4FF9-B855-9CAD15C626B5}"/>
              </a:ext>
            </a:extLst>
          </p:cNvPr>
          <p:cNvSpPr/>
          <p:nvPr/>
        </p:nvSpPr>
        <p:spPr>
          <a:xfrm>
            <a:off x="8105736" y="986573"/>
            <a:ext cx="4086264" cy="4884848"/>
          </a:xfrm>
          <a:prstGeom prst="rect">
            <a:avLst/>
          </a:prstGeom>
          <a:solidFill>
            <a:srgbClr val="C15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Shape | Center Circle">
            <a:extLst>
              <a:ext uri="{FF2B5EF4-FFF2-40B4-BE49-F238E27FC236}">
                <a16:creationId xmlns:a16="http://schemas.microsoft.com/office/drawing/2014/main" id="{26C4845E-17E1-44ED-8FAF-63B4157529D2}"/>
              </a:ext>
            </a:extLst>
          </p:cNvPr>
          <p:cNvSpPr/>
          <p:nvPr/>
        </p:nvSpPr>
        <p:spPr>
          <a:xfrm>
            <a:off x="5385723" y="627095"/>
            <a:ext cx="5603805" cy="5603805"/>
          </a:xfrm>
          <a:prstGeom prst="ellipse">
            <a:avLst/>
          </a:prstGeom>
          <a:solidFill>
            <a:srgbClr val="C4C4C4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Picture | Center">
            <a:extLst>
              <a:ext uri="{FF2B5EF4-FFF2-40B4-BE49-F238E27FC236}">
                <a16:creationId xmlns:a16="http://schemas.microsoft.com/office/drawing/2014/main" id="{D75E5FA1-7C65-47B8-89EE-4DD52C53F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45201" y="986573"/>
            <a:ext cx="4884848" cy="4884848"/>
          </a:xfrm>
          <a:prstGeom prst="ellipse">
            <a:avLst/>
          </a:prstGeom>
        </p:spPr>
      </p:pic>
      <p:sp>
        <p:nvSpPr>
          <p:cNvPr id="10" name="Text | Author">
            <a:extLst>
              <a:ext uri="{FF2B5EF4-FFF2-40B4-BE49-F238E27FC236}">
                <a16:creationId xmlns:a16="http://schemas.microsoft.com/office/drawing/2014/main" id="{D21A302A-500F-4750-9533-BD97D8698E9D}"/>
              </a:ext>
            </a:extLst>
          </p:cNvPr>
          <p:cNvSpPr txBox="1"/>
          <p:nvPr/>
        </p:nvSpPr>
        <p:spPr>
          <a:xfrm>
            <a:off x="599041" y="5683856"/>
            <a:ext cx="2555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nl-NL" sz="1600" b="1" dirty="0" err="1">
                <a:solidFill>
                  <a:schemeClr val="bg1">
                    <a:lumMod val="50000"/>
                  </a:schemeClr>
                </a:solidFill>
              </a:rPr>
              <a:t>Fullan</a:t>
            </a:r>
            <a:r>
              <a:rPr lang="nl-NL" sz="1600" b="1" dirty="0">
                <a:solidFill>
                  <a:schemeClr val="bg1">
                    <a:lumMod val="50000"/>
                  </a:schemeClr>
                </a:solidFill>
              </a:rPr>
              <a:t> &amp; Quinn, 2016)</a:t>
            </a:r>
          </a:p>
        </p:txBody>
      </p:sp>
      <p:sp>
        <p:nvSpPr>
          <p:cNvPr id="7" name="Text | Quote">
            <a:extLst>
              <a:ext uri="{FF2B5EF4-FFF2-40B4-BE49-F238E27FC236}">
                <a16:creationId xmlns:a16="http://schemas.microsoft.com/office/drawing/2014/main" id="{CBAFB6FB-BF6C-4A79-969D-4BC373687193}"/>
              </a:ext>
            </a:extLst>
          </p:cNvPr>
          <p:cNvSpPr txBox="1"/>
          <p:nvPr/>
        </p:nvSpPr>
        <p:spPr>
          <a:xfrm>
            <a:off x="359758" y="1186558"/>
            <a:ext cx="50259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          You might ask why politicians endorse solutions that don’t work. The answer is not complicated: because they can legislate them; because they are in a hurry; because the remedies can be made to appeal superficially to the public; because (and unkindly on our part) some of them really don’t care about the public education system, preferring that education to be taken over by the private sector; and (more kindly) because they do not know what else to do.</a:t>
            </a:r>
            <a:endParaRPr lang="nl-NL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7942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55633584851844B779A321D682EA12" ma:contentTypeVersion="11" ma:contentTypeDescription="Een nieuw document maken." ma:contentTypeScope="" ma:versionID="3280cef06c46e0f7bb21a26ab27085d7">
  <xsd:schema xmlns:xsd="http://www.w3.org/2001/XMLSchema" xmlns:xs="http://www.w3.org/2001/XMLSchema" xmlns:p="http://schemas.microsoft.com/office/2006/metadata/properties" xmlns:ns3="1e012860-a482-4ba4-9fe2-e8d9725dfc19" xmlns:ns4="a25c85f2-89ec-49af-89ad-b633db0ff3d7" targetNamespace="http://schemas.microsoft.com/office/2006/metadata/properties" ma:root="true" ma:fieldsID="21ce005aaf87ae8bbcf71189044f77c9" ns3:_="" ns4:_="">
    <xsd:import namespace="1e012860-a482-4ba4-9fe2-e8d9725dfc19"/>
    <xsd:import namespace="a25c85f2-89ec-49af-89ad-b633db0ff3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012860-a482-4ba4-9fe2-e8d9725dfc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5c85f2-89ec-49af-89ad-b633db0ff3d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0FFFF8-162F-4341-A78A-8E85977F47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BC95E5-637C-4FF9-A3EE-497C22E3C2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4A2F57-0D59-4BB6-8B43-75D9119C2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012860-a482-4ba4-9fe2-e8d9725dfc19"/>
    <ds:schemaRef ds:uri="a25c85f2-89ec-49af-89ad-b633db0ff3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98</Words>
  <Application>Microsoft Office PowerPoint</Application>
  <PresentationFormat>Breedbeeld</PresentationFormat>
  <Paragraphs>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Luan Morina</dc:creator>
  <cp:lastModifiedBy>Luan Morina</cp:lastModifiedBy>
  <cp:revision>4</cp:revision>
  <dcterms:created xsi:type="dcterms:W3CDTF">2019-08-12T17:40:23Z</dcterms:created>
  <dcterms:modified xsi:type="dcterms:W3CDTF">2020-04-26T12:52:53Z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0x0101005A55633584851844B779A321D682EA12</vt:lpwstr>
  </property>
</Properties>
</file>