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203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659594-4AF9-4CCB-A346-D6B123868FC6}" v="4" dt="2019-09-22T09:48:21.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ina Morina" userId="7835a379-526e-4934-a891-bd813af2e166" providerId="ADAL" clId="{A98FF88B-FD8D-4893-A95E-C89F7119B5B5}"/>
    <pc:docChg chg="modSld">
      <pc:chgData name="Morina Morina" userId="7835a379-526e-4934-a891-bd813af2e166" providerId="ADAL" clId="{A98FF88B-FD8D-4893-A95E-C89F7119B5B5}" dt="2019-09-22T09:48:21.698" v="11" actId="14826"/>
      <pc:docMkLst>
        <pc:docMk/>
      </pc:docMkLst>
      <pc:sldChg chg="modSp">
        <pc:chgData name="Morina Morina" userId="7835a379-526e-4934-a891-bd813af2e166" providerId="ADAL" clId="{A98FF88B-FD8D-4893-A95E-C89F7119B5B5}" dt="2019-09-22T09:48:21.698" v="11" actId="14826"/>
        <pc:sldMkLst>
          <pc:docMk/>
          <pc:sldMk cId="3534302958" sldId="258"/>
        </pc:sldMkLst>
        <pc:spChg chg="mod">
          <ac:chgData name="Morina Morina" userId="7835a379-526e-4934-a891-bd813af2e166" providerId="ADAL" clId="{A98FF88B-FD8D-4893-A95E-C89F7119B5B5}" dt="2019-09-22T09:40:17.121" v="8" actId="1076"/>
          <ac:spMkLst>
            <pc:docMk/>
            <pc:sldMk cId="3534302958" sldId="258"/>
            <ac:spMk id="13" creationId="{D7A2D1A8-6BF0-4FD1-A758-444BA456E0FD}"/>
          </ac:spMkLst>
        </pc:spChg>
        <pc:picChg chg="mod">
          <ac:chgData name="Morina Morina" userId="7835a379-526e-4934-a891-bd813af2e166" providerId="ADAL" clId="{A98FF88B-FD8D-4893-A95E-C89F7119B5B5}" dt="2019-09-22T09:48:21.698" v="11" actId="14826"/>
          <ac:picMkLst>
            <pc:docMk/>
            <pc:sldMk cId="3534302958" sldId="258"/>
            <ac:picMk id="8" creationId="{3002697D-59F7-452D-AB20-13E5D8AACD5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A787A-350B-4D9D-9EB3-9B80AD2A166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85E58D0-0E9E-4E9B-AB85-C105896FFF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D1E0A17-B853-40AD-B630-CFB3FBCB3F9B}"/>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F342D704-7106-4917-BCAF-F7E3CDAFCA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E43CE6-4A8E-47B0-9FC1-584FF7353258}"/>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247945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7060CC-EE05-43B2-AAFE-BA6E0DB3421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4541452-37C1-41AF-8D1A-8343A116E6C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CD6DEFA-DE35-4CE7-A24E-990122B964E2}"/>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854E9D23-0BE3-4631-8B58-423AED0115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37AFCD7-D71B-4F62-B99D-CF9BEEB72AED}"/>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0845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8E2D0A1-A8CE-4988-92E4-9E7E0A15C3C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D4F2643-D811-4158-957E-AAE96D23C7E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6FCCE74-D701-4707-B9E4-54AF38A40301}"/>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2E88CBC9-B6D6-4CE8-8172-25F107634B7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E7A732-BE96-4F8C-A109-9E011830E949}"/>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91753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9698E-7ADC-4263-9B17-2EB96AF0C32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E3AE375-4FAD-4CA0-98FF-8FE710BD752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5B2AF39-3E28-43AA-823B-3016B85DBE54}"/>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F3A4F508-AF4C-4C58-BC90-8594CABB878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BE0875-083C-4C7E-BBB8-57550E4F11B4}"/>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33338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D267B-215E-4FAA-AC46-D08FA2133FC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0417D86-1C56-4DA9-A732-2AC09E94F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3A0D7A2-FF2D-4B61-9649-8D96283975E6}"/>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1EA64D5B-3B06-4270-96F6-A4769048224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67D460-4CC7-4F11-98B2-019629BEA176}"/>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54256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48A3CA-585E-406A-AAA2-3BD4DDCF518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C7C6109-EE8E-4614-B50B-9B3B2F202A1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05AA88-47B9-4E74-87BF-BF348A9EB8F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5BEFECC-73F7-4243-B58F-76C4D79ABE32}"/>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88DAFF41-EE89-4134-8BDF-FFC4BF85799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09BA38-14B6-4B07-8A79-5BC05C9865DF}"/>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322126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DE7760-7C2C-4CD3-93A1-9300627506D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F0F6820-18E5-45E2-AAF2-86D9B2536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55494F6-8D2F-4FD0-BCFE-FF06079F7C4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7356F93-7378-4272-BBA0-0325299664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B37ED79-F1D0-47E0-9024-8FB330FF5F2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E924AA0-115B-4420-9894-82518348DD18}"/>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8" name="Tijdelijke aanduiding voor voettekst 7">
            <a:extLst>
              <a:ext uri="{FF2B5EF4-FFF2-40B4-BE49-F238E27FC236}">
                <a16:creationId xmlns:a16="http://schemas.microsoft.com/office/drawing/2014/main" id="{53027162-BAE0-4CD4-B054-7F71E111EA5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960CBB-45AF-493E-8506-7E34EBD81A21}"/>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3860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75938-B755-4CA7-BECE-F59DCDD01D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9ED5CB1-17E3-41B1-88EC-50CD79E9B2B0}"/>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4" name="Tijdelijke aanduiding voor voettekst 3">
            <a:extLst>
              <a:ext uri="{FF2B5EF4-FFF2-40B4-BE49-F238E27FC236}">
                <a16:creationId xmlns:a16="http://schemas.microsoft.com/office/drawing/2014/main" id="{78C22038-267B-41B1-B105-71FBFB528B7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8CEEFBA-9068-4FAF-9EC5-CF0A4B0BDD28}"/>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0652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B7B3B35-2FFF-4979-9AF7-47A53EA55A27}"/>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3" name="Tijdelijke aanduiding voor voettekst 2">
            <a:extLst>
              <a:ext uri="{FF2B5EF4-FFF2-40B4-BE49-F238E27FC236}">
                <a16:creationId xmlns:a16="http://schemas.microsoft.com/office/drawing/2014/main" id="{8258C65A-9C07-441B-B322-4ECE3889053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CE58775-EF1A-4144-AF63-8261AD2DC379}"/>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58231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B386AC-5B57-4D0C-A0EA-8FF31ED8318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39859DB-F383-468D-943F-77A0A1D08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40E6D3F-DDC1-4F8A-AE0A-C3A878875B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4CF8CF0-1450-4143-AF97-4A979C15F705}"/>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70734C9D-42B0-4927-B776-BF089DE4B6A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A030CA2-22A9-439A-9F2A-0AB0A3F34B01}"/>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3444922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D4AC3B-DF1D-4E67-B50E-55B51599651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47CC644-46C8-4F1E-B62B-82B5BCF17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3B5D6BA-BD28-4D28-BDBD-FE66D6140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AF7C743-1EA4-475A-A331-DF71CD6CB2C5}"/>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9F8D3B07-5FD4-48C6-9470-9119863AB26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0590630-B314-43AD-99F4-C7034F2D64FA}"/>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43787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A9BE95-F417-4AE6-9D0C-0075473DB2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7BA2E66-3132-421C-8CBD-8AAB7E1AA1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C6FB18-5D73-4BCD-987E-CE0C3C983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7850C49E-FC8D-46A6-B0C4-9B8B21AC2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0F31581-0675-4EDC-A3AC-5128045EFC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6A726-0647-4DCF-9CE5-D3B00D6FD299}" type="slidenum">
              <a:rPr lang="nl-NL" smtClean="0"/>
              <a:t>‹nr.›</a:t>
            </a:fld>
            <a:endParaRPr lang="nl-NL"/>
          </a:p>
        </p:txBody>
      </p:sp>
    </p:spTree>
    <p:extLst>
      <p:ext uri="{BB962C8B-B14F-4D97-AF65-F5344CB8AC3E}">
        <p14:creationId xmlns:p14="http://schemas.microsoft.com/office/powerpoint/2010/main" val="115082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 Center Right">
            <a:extLst>
              <a:ext uri="{FF2B5EF4-FFF2-40B4-BE49-F238E27FC236}">
                <a16:creationId xmlns:a16="http://schemas.microsoft.com/office/drawing/2014/main" id="{750C63D3-0E97-4B1F-9D1B-13E7B58FF82E}"/>
              </a:ext>
            </a:extLst>
          </p:cNvPr>
          <p:cNvSpPr/>
          <p:nvPr/>
        </p:nvSpPr>
        <p:spPr>
          <a:xfrm>
            <a:off x="8105736" y="986573"/>
            <a:ext cx="4086264" cy="4884848"/>
          </a:xfrm>
          <a:prstGeom prst="rect">
            <a:avLst/>
          </a:prstGeom>
          <a:solidFill>
            <a:srgbClr val="C155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Shape | Center Circle">
            <a:extLst>
              <a:ext uri="{FF2B5EF4-FFF2-40B4-BE49-F238E27FC236}">
                <a16:creationId xmlns:a16="http://schemas.microsoft.com/office/drawing/2014/main" id="{A96438B8-BA71-4185-9722-062C4C5A3D1A}"/>
              </a:ext>
            </a:extLst>
          </p:cNvPr>
          <p:cNvSpPr/>
          <p:nvPr/>
        </p:nvSpPr>
        <p:spPr>
          <a:xfrm>
            <a:off x="5385723" y="627095"/>
            <a:ext cx="5603805" cy="5603805"/>
          </a:xfrm>
          <a:prstGeom prst="ellipse">
            <a:avLst/>
          </a:prstGeom>
          <a:solidFill>
            <a:srgbClr val="C4C4C4">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8" name="Picture | Center">
            <a:extLst>
              <a:ext uri="{FF2B5EF4-FFF2-40B4-BE49-F238E27FC236}">
                <a16:creationId xmlns:a16="http://schemas.microsoft.com/office/drawing/2014/main" id="{3002697D-59F7-452D-AB20-13E5D8AACD5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765083" y="986573"/>
            <a:ext cx="4884848" cy="4884848"/>
          </a:xfrm>
          <a:prstGeom prst="ellipse">
            <a:avLst/>
          </a:prstGeom>
        </p:spPr>
      </p:pic>
      <p:sp>
        <p:nvSpPr>
          <p:cNvPr id="11" name="Shape | Open Quote">
            <a:extLst>
              <a:ext uri="{FF2B5EF4-FFF2-40B4-BE49-F238E27FC236}">
                <a16:creationId xmlns:a16="http://schemas.microsoft.com/office/drawing/2014/main" id="{87987164-CEC1-4A12-AF5E-00872365E2D9}"/>
              </a:ext>
            </a:extLst>
          </p:cNvPr>
          <p:cNvSpPr/>
          <p:nvPr/>
        </p:nvSpPr>
        <p:spPr>
          <a:xfrm>
            <a:off x="802383" y="846462"/>
            <a:ext cx="548507" cy="475140"/>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 name="Text | Quote">
            <a:extLst>
              <a:ext uri="{FF2B5EF4-FFF2-40B4-BE49-F238E27FC236}">
                <a16:creationId xmlns:a16="http://schemas.microsoft.com/office/drawing/2014/main" id="{D30F2B02-A409-4040-97A7-9E1DC0286FF2}"/>
              </a:ext>
            </a:extLst>
          </p:cNvPr>
          <p:cNvSpPr txBox="1"/>
          <p:nvPr/>
        </p:nvSpPr>
        <p:spPr>
          <a:xfrm>
            <a:off x="329674" y="974351"/>
            <a:ext cx="4986756" cy="4832092"/>
          </a:xfrm>
          <a:prstGeom prst="rect">
            <a:avLst/>
          </a:prstGeom>
          <a:noFill/>
        </p:spPr>
        <p:txBody>
          <a:bodyPr wrap="square" rtlCol="0">
            <a:spAutoFit/>
          </a:bodyPr>
          <a:lstStyle/>
          <a:p>
            <a:pPr algn="ctr"/>
            <a:r>
              <a:rPr lang="en-US" sz="2000" dirty="0">
                <a:latin typeface="Arial Black" panose="020B0A04020102020204" pitchFamily="34" charset="0"/>
              </a:rPr>
              <a:t>          </a:t>
            </a:r>
            <a:r>
              <a:rPr lang="en-US" sz="2200" dirty="0">
                <a:cs typeface="Arial" panose="020B0604020202020204" pitchFamily="34" charset="0"/>
              </a:rPr>
              <a:t>Grades really cover up failure to teach. A bad instructor can go through an entire quarter leaving absolutely nothing memorable in the minds of his class, curve out the scores on an irrelevant test, and leave the impression that some have learned and some have not. But if the grades are removed the class is forced to wonder each day what it’s really learning. The questions, What’s being taught? What’s the goal? How do the lectures and assignments accomplish the goal? become ominous. The removal of grades exposes a huge and frightening vacuum.</a:t>
            </a:r>
            <a:endParaRPr lang="nl-NL" sz="2200" dirty="0">
              <a:cs typeface="Arial" panose="020B0604020202020204" pitchFamily="34" charset="0"/>
            </a:endParaRPr>
          </a:p>
        </p:txBody>
      </p:sp>
      <p:sp>
        <p:nvSpPr>
          <p:cNvPr id="13" name="Text | Author">
            <a:extLst>
              <a:ext uri="{FF2B5EF4-FFF2-40B4-BE49-F238E27FC236}">
                <a16:creationId xmlns:a16="http://schemas.microsoft.com/office/drawing/2014/main" id="{D7A2D1A8-6BF0-4FD1-A758-444BA456E0FD}"/>
              </a:ext>
            </a:extLst>
          </p:cNvPr>
          <p:cNvSpPr txBox="1"/>
          <p:nvPr/>
        </p:nvSpPr>
        <p:spPr>
          <a:xfrm>
            <a:off x="967237" y="6061623"/>
            <a:ext cx="2530972" cy="338554"/>
          </a:xfrm>
          <a:prstGeom prst="rect">
            <a:avLst/>
          </a:prstGeom>
          <a:noFill/>
        </p:spPr>
        <p:txBody>
          <a:bodyPr wrap="square" rtlCol="0">
            <a:spAutoFit/>
          </a:bodyPr>
          <a:lstStyle/>
          <a:p>
            <a:r>
              <a:rPr lang="nl-NL" sz="1600" dirty="0">
                <a:solidFill>
                  <a:schemeClr val="bg1">
                    <a:lumMod val="65000"/>
                  </a:schemeClr>
                </a:solidFill>
              </a:rPr>
              <a:t>Robert M. </a:t>
            </a:r>
            <a:r>
              <a:rPr lang="nl-NL" sz="1600" dirty="0" err="1">
                <a:solidFill>
                  <a:schemeClr val="bg1">
                    <a:lumMod val="65000"/>
                  </a:schemeClr>
                </a:solidFill>
              </a:rPr>
              <a:t>Pirsig</a:t>
            </a:r>
            <a:endParaRPr lang="nl-NL" sz="1600" b="1" i="1" dirty="0">
              <a:solidFill>
                <a:schemeClr val="bg1">
                  <a:lumMod val="65000"/>
                </a:schemeClr>
              </a:solidFill>
            </a:endParaRPr>
          </a:p>
        </p:txBody>
      </p:sp>
      <p:sp>
        <p:nvSpPr>
          <p:cNvPr id="14" name="Shape | Open Quote">
            <a:extLst>
              <a:ext uri="{FF2B5EF4-FFF2-40B4-BE49-F238E27FC236}">
                <a16:creationId xmlns:a16="http://schemas.microsoft.com/office/drawing/2014/main" id="{7B06FAAB-03F3-4370-8134-4A9228614D17}"/>
              </a:ext>
            </a:extLst>
          </p:cNvPr>
          <p:cNvSpPr/>
          <p:nvPr/>
        </p:nvSpPr>
        <p:spPr>
          <a:xfrm rot="10800000">
            <a:off x="5147283" y="5424917"/>
            <a:ext cx="548507" cy="475140"/>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53430295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55633584851844B779A321D682EA12" ma:contentTypeVersion="11" ma:contentTypeDescription="Een nieuw document maken." ma:contentTypeScope="" ma:versionID="3280cef06c46e0f7bb21a26ab27085d7">
  <xsd:schema xmlns:xsd="http://www.w3.org/2001/XMLSchema" xmlns:xs="http://www.w3.org/2001/XMLSchema" xmlns:p="http://schemas.microsoft.com/office/2006/metadata/properties" xmlns:ns3="1e012860-a482-4ba4-9fe2-e8d9725dfc19" xmlns:ns4="a25c85f2-89ec-49af-89ad-b633db0ff3d7" targetNamespace="http://schemas.microsoft.com/office/2006/metadata/properties" ma:root="true" ma:fieldsID="21ce005aaf87ae8bbcf71189044f77c9" ns3:_="" ns4:_="">
    <xsd:import namespace="1e012860-a482-4ba4-9fe2-e8d9725dfc19"/>
    <xsd:import namespace="a25c85f2-89ec-49af-89ad-b633db0ff3d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012860-a482-4ba4-9fe2-e8d9725dfc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5c85f2-89ec-49af-89ad-b633db0ff3d7"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6B1F9D-E217-4B02-AD46-6270A7BFD29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A856A02-9244-4FE0-8562-9F7164D78186}">
  <ds:schemaRefs>
    <ds:schemaRef ds:uri="http://schemas.microsoft.com/sharepoint/v3/contenttype/forms"/>
  </ds:schemaRefs>
</ds:datastoreItem>
</file>

<file path=customXml/itemProps3.xml><?xml version="1.0" encoding="utf-8"?>
<ds:datastoreItem xmlns:ds="http://schemas.openxmlformats.org/officeDocument/2006/customXml" ds:itemID="{A30D0F67-7D55-49D3-9F36-E9A7884D68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012860-a482-4ba4-9fe2-e8d9725dfc19"/>
    <ds:schemaRef ds:uri="a25c85f2-89ec-49af-89ad-b633db0ff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63</TotalTime>
  <Words>109</Words>
  <Application>Microsoft Office PowerPoint</Application>
  <PresentationFormat>Breedbeeld</PresentationFormat>
  <Paragraphs>2</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Arial Black</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Luan Morina</dc:creator>
  <cp:lastModifiedBy>Luan Morina</cp:lastModifiedBy>
  <cp:revision>7</cp:revision>
  <dcterms:created xsi:type="dcterms:W3CDTF">2019-08-18T15:03:39Z</dcterms:created>
  <dcterms:modified xsi:type="dcterms:W3CDTF">2020-04-26T16:02:01Z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0x0101005A55633584851844B779A321D682EA12</vt:lpwstr>
  </property>
</Properties>
</file>