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F5E7C-FD62-4F02-98FB-90013E09906A}" v="13" dt="2020-08-16T12:22:12.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ina Morina" userId="7835a379-526e-4934-a891-bd813af2e166" providerId="ADAL" clId="{5B1285A1-1E31-4910-9268-A400780B6AC6}"/>
    <pc:docChg chg="modSld">
      <pc:chgData name="Morina Morina" userId="7835a379-526e-4934-a891-bd813af2e166" providerId="ADAL" clId="{5B1285A1-1E31-4910-9268-A400780B6AC6}" dt="2020-08-13T14:43:58.662" v="4" actId="207"/>
      <pc:docMkLst>
        <pc:docMk/>
      </pc:docMkLst>
      <pc:sldChg chg="addSp modSp mod">
        <pc:chgData name="Morina Morina" userId="7835a379-526e-4934-a891-bd813af2e166" providerId="ADAL" clId="{5B1285A1-1E31-4910-9268-A400780B6AC6}" dt="2020-08-13T14:43:58.662" v="4" actId="207"/>
        <pc:sldMkLst>
          <pc:docMk/>
          <pc:sldMk cId="143960276" sldId="256"/>
        </pc:sldMkLst>
        <pc:spChg chg="add mod">
          <ac:chgData name="Morina Morina" userId="7835a379-526e-4934-a891-bd813af2e166" providerId="ADAL" clId="{5B1285A1-1E31-4910-9268-A400780B6AC6}" dt="2020-08-13T14:43:53.435" v="3" actId="207"/>
          <ac:spMkLst>
            <pc:docMk/>
            <pc:sldMk cId="143960276" sldId="256"/>
            <ac:spMk id="5" creationId="{12831687-209F-4DD0-97A2-46CA7CE23F77}"/>
          </ac:spMkLst>
        </pc:spChg>
        <pc:spChg chg="add mod">
          <ac:chgData name="Morina Morina" userId="7835a379-526e-4934-a891-bd813af2e166" providerId="ADAL" clId="{5B1285A1-1E31-4910-9268-A400780B6AC6}" dt="2020-08-13T14:43:58.662" v="4" actId="207"/>
          <ac:spMkLst>
            <pc:docMk/>
            <pc:sldMk cId="143960276" sldId="256"/>
            <ac:spMk id="6" creationId="{B15F95EB-78CF-4E1E-8D28-1751844C2A08}"/>
          </ac:spMkLst>
        </pc:spChg>
        <pc:spChg chg="add mod">
          <ac:chgData name="Morina Morina" userId="7835a379-526e-4934-a891-bd813af2e166" providerId="ADAL" clId="{5B1285A1-1E31-4910-9268-A400780B6AC6}" dt="2020-08-13T14:43:37.589" v="2" actId="1076"/>
          <ac:spMkLst>
            <pc:docMk/>
            <pc:sldMk cId="143960276" sldId="256"/>
            <ac:spMk id="7" creationId="{F6545608-7DBC-49C3-8283-BB1340503514}"/>
          </ac:spMkLst>
        </pc:spChg>
        <pc:spChg chg="add mod">
          <ac:chgData name="Morina Morina" userId="7835a379-526e-4934-a891-bd813af2e166" providerId="ADAL" clId="{5B1285A1-1E31-4910-9268-A400780B6AC6}" dt="2020-08-13T14:43:37.589" v="2" actId="1076"/>
          <ac:spMkLst>
            <pc:docMk/>
            <pc:sldMk cId="143960276" sldId="256"/>
            <ac:spMk id="8" creationId="{134416AC-60D4-484A-ABE6-A293E60254E8}"/>
          </ac:spMkLst>
        </pc:spChg>
      </pc:sldChg>
    </pc:docChg>
  </pc:docChgLst>
  <pc:docChgLst>
    <pc:chgData name="Morina Morina" userId="7835a379-526e-4934-a891-bd813af2e166" providerId="ADAL" clId="{8F3F5E7C-FD62-4F02-98FB-90013E09906A}"/>
    <pc:docChg chg="modSld">
      <pc:chgData name="Morina Morina" userId="7835a379-526e-4934-a891-bd813af2e166" providerId="ADAL" clId="{8F3F5E7C-FD62-4F02-98FB-90013E09906A}" dt="2020-08-16T12:22:12.573" v="41"/>
      <pc:docMkLst>
        <pc:docMk/>
      </pc:docMkLst>
      <pc:sldChg chg="modSp mod setBg">
        <pc:chgData name="Morina Morina" userId="7835a379-526e-4934-a891-bd813af2e166" providerId="ADAL" clId="{8F3F5E7C-FD62-4F02-98FB-90013E09906A}" dt="2020-08-16T12:22:12.573" v="41"/>
        <pc:sldMkLst>
          <pc:docMk/>
          <pc:sldMk cId="143960276" sldId="256"/>
        </pc:sldMkLst>
        <pc:spChg chg="mod">
          <ac:chgData name="Morina Morina" userId="7835a379-526e-4934-a891-bd813af2e166" providerId="ADAL" clId="{8F3F5E7C-FD62-4F02-98FB-90013E09906A}" dt="2020-08-15T16:20:16.071" v="38" actId="1038"/>
          <ac:spMkLst>
            <pc:docMk/>
            <pc:sldMk cId="143960276" sldId="256"/>
            <ac:spMk id="6" creationId="{B15F95EB-78CF-4E1E-8D28-1751844C2A08}"/>
          </ac:spMkLst>
        </pc:spChg>
        <pc:spChg chg="mod">
          <ac:chgData name="Morina Morina" userId="7835a379-526e-4934-a891-bd813af2e166" providerId="ADAL" clId="{8F3F5E7C-FD62-4F02-98FB-90013E09906A}" dt="2020-08-15T16:19:37.567" v="33" actId="1035"/>
          <ac:spMkLst>
            <pc:docMk/>
            <pc:sldMk cId="143960276" sldId="256"/>
            <ac:spMk id="7" creationId="{F6545608-7DBC-49C3-8283-BB1340503514}"/>
          </ac:spMkLst>
        </pc:spChg>
        <pc:spChg chg="mod">
          <ac:chgData name="Morina Morina" userId="7835a379-526e-4934-a891-bd813af2e166" providerId="ADAL" clId="{8F3F5E7C-FD62-4F02-98FB-90013E09906A}" dt="2020-08-15T16:17:45.800" v="11" actId="14100"/>
          <ac:spMkLst>
            <pc:docMk/>
            <pc:sldMk cId="143960276" sldId="256"/>
            <ac:spMk id="8" creationId="{134416AC-60D4-484A-ABE6-A293E60254E8}"/>
          </ac:spMkLst>
        </pc:spChg>
        <pc:picChg chg="mod">
          <ac:chgData name="Morina Morina" userId="7835a379-526e-4934-a891-bd813af2e166" providerId="ADAL" clId="{8F3F5E7C-FD62-4F02-98FB-90013E09906A}" dt="2020-08-16T12:21:17.824" v="39" actId="14826"/>
          <ac:picMkLst>
            <pc:docMk/>
            <pc:sldMk cId="143960276" sldId="256"/>
            <ac:picMk id="4" creationId="{143098C9-89BD-47C0-8BDD-E2E0704D6A5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8/16/2020</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522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2722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881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8/16/2020</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030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516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222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884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561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721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743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8/16/2020</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‹nr.›</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620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8/16/2020</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‹nr.›</a:t>
            </a:fld>
            <a:endParaRPr lang="en-US"/>
          </a:p>
        </p:txBody>
      </p:sp>
    </p:spTree>
    <p:extLst>
      <p:ext uri="{BB962C8B-B14F-4D97-AF65-F5344CB8AC3E}">
        <p14:creationId xmlns:p14="http://schemas.microsoft.com/office/powerpoint/2010/main" val="11991865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D7EC86-7CB9-431D-8AC3-8AAF0440B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D4B9777F-B610-419B-9193-80306388F3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143098C9-89BD-47C0-8BDD-E2E0704D6A5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733768" y="199883"/>
            <a:ext cx="6458232" cy="6458232"/>
          </a:xfrm>
          <a:custGeom>
            <a:avLst/>
            <a:gdLst/>
            <a:ahLst/>
            <a:cxnLst/>
            <a:rect l="l" t="t" r="r" b="b"/>
            <a:pathLst>
              <a:path w="6458232" h="6858001">
                <a:moveTo>
                  <a:pt x="2209000" y="0"/>
                </a:moveTo>
                <a:lnTo>
                  <a:pt x="6458232" y="0"/>
                </a:lnTo>
                <a:lnTo>
                  <a:pt x="6458232" y="6858001"/>
                </a:lnTo>
                <a:lnTo>
                  <a:pt x="651045" y="6858001"/>
                </a:lnTo>
                <a:lnTo>
                  <a:pt x="635146" y="6830200"/>
                </a:lnTo>
                <a:cubicBezTo>
                  <a:pt x="230085" y="6080469"/>
                  <a:pt x="0" y="5221296"/>
                  <a:pt x="0" y="4308089"/>
                </a:cubicBezTo>
                <a:cubicBezTo>
                  <a:pt x="0" y="2572997"/>
                  <a:pt x="830606" y="1032965"/>
                  <a:pt x="2113832" y="68046"/>
                </a:cubicBezTo>
                <a:close/>
              </a:path>
            </a:pathLst>
          </a:custGeom>
        </p:spPr>
      </p:pic>
      <p:sp>
        <p:nvSpPr>
          <p:cNvPr id="15" name="Rectangle 14">
            <a:extLst>
              <a:ext uri="{FF2B5EF4-FFF2-40B4-BE49-F238E27FC236}">
                <a16:creationId xmlns:a16="http://schemas.microsoft.com/office/drawing/2014/main" id="{95106A28-883A-4993-BF9E-C403B81A8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4269" y="4274457"/>
            <a:ext cx="825256" cy="825256"/>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Shape | Open Quote">
            <a:extLst>
              <a:ext uri="{FF2B5EF4-FFF2-40B4-BE49-F238E27FC236}">
                <a16:creationId xmlns:a16="http://schemas.microsoft.com/office/drawing/2014/main" id="{12831687-209F-4DD0-97A2-46CA7CE23F77}"/>
              </a:ext>
            </a:extLst>
          </p:cNvPr>
          <p:cNvSpPr/>
          <p:nvPr/>
        </p:nvSpPr>
        <p:spPr>
          <a:xfrm>
            <a:off x="471491" y="520931"/>
            <a:ext cx="968229" cy="838721"/>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Shape | Close Quote">
            <a:extLst>
              <a:ext uri="{FF2B5EF4-FFF2-40B4-BE49-F238E27FC236}">
                <a16:creationId xmlns:a16="http://schemas.microsoft.com/office/drawing/2014/main" id="{B15F95EB-78CF-4E1E-8D28-1751844C2A08}"/>
              </a:ext>
            </a:extLst>
          </p:cNvPr>
          <p:cNvSpPr/>
          <p:nvPr/>
        </p:nvSpPr>
        <p:spPr>
          <a:xfrm rot="10800000">
            <a:off x="3556931" y="5601091"/>
            <a:ext cx="968229" cy="838721"/>
          </a:xfrm>
          <a:custGeom>
            <a:avLst/>
            <a:gdLst/>
            <a:ahLst/>
            <a:cxnLst/>
            <a:rect l="l" t="t" r="r" b="b"/>
            <a:pathLst>
              <a:path w="968229" h="838721">
                <a:moveTo>
                  <a:pt x="871612" y="0"/>
                </a:moveTo>
                <a:lnTo>
                  <a:pt x="968229" y="182957"/>
                </a:lnTo>
                <a:cubicBezTo>
                  <a:pt x="889427" y="219959"/>
                  <a:pt x="834952" y="256790"/>
                  <a:pt x="804802" y="293450"/>
                </a:cubicBezTo>
                <a:cubicBezTo>
                  <a:pt x="774652" y="330110"/>
                  <a:pt x="757863" y="373451"/>
                  <a:pt x="754437" y="423472"/>
                </a:cubicBezTo>
                <a:lnTo>
                  <a:pt x="968229" y="423472"/>
                </a:lnTo>
                <a:lnTo>
                  <a:pt x="968229" y="838721"/>
                </a:lnTo>
                <a:lnTo>
                  <a:pt x="521117" y="838721"/>
                </a:lnTo>
                <a:lnTo>
                  <a:pt x="521117" y="494394"/>
                </a:lnTo>
                <a:cubicBezTo>
                  <a:pt x="521117" y="367626"/>
                  <a:pt x="547498" y="267583"/>
                  <a:pt x="600261" y="194263"/>
                </a:cubicBezTo>
                <a:cubicBezTo>
                  <a:pt x="653023" y="120943"/>
                  <a:pt x="743474" y="56189"/>
                  <a:pt x="871612" y="0"/>
                </a:cubicBezTo>
                <a:close/>
                <a:moveTo>
                  <a:pt x="350494" y="0"/>
                </a:moveTo>
                <a:lnTo>
                  <a:pt x="447112" y="182957"/>
                </a:lnTo>
                <a:cubicBezTo>
                  <a:pt x="368310" y="219959"/>
                  <a:pt x="313835" y="256790"/>
                  <a:pt x="283685" y="293450"/>
                </a:cubicBezTo>
                <a:cubicBezTo>
                  <a:pt x="253534" y="330110"/>
                  <a:pt x="236746" y="373451"/>
                  <a:pt x="233320" y="423472"/>
                </a:cubicBezTo>
                <a:lnTo>
                  <a:pt x="447112" y="423472"/>
                </a:lnTo>
                <a:lnTo>
                  <a:pt x="447112" y="838721"/>
                </a:lnTo>
                <a:lnTo>
                  <a:pt x="0" y="838721"/>
                </a:lnTo>
                <a:lnTo>
                  <a:pt x="0" y="494394"/>
                </a:lnTo>
                <a:cubicBezTo>
                  <a:pt x="0" y="367626"/>
                  <a:pt x="26381" y="267583"/>
                  <a:pt x="79144" y="194263"/>
                </a:cubicBezTo>
                <a:cubicBezTo>
                  <a:pt x="131906" y="120943"/>
                  <a:pt x="222357" y="56189"/>
                  <a:pt x="350494"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Text | Quote">
            <a:extLst>
              <a:ext uri="{FF2B5EF4-FFF2-40B4-BE49-F238E27FC236}">
                <a16:creationId xmlns:a16="http://schemas.microsoft.com/office/drawing/2014/main" id="{F6545608-7DBC-49C3-8283-BB1340503514}"/>
              </a:ext>
            </a:extLst>
          </p:cNvPr>
          <p:cNvSpPr txBox="1"/>
          <p:nvPr/>
        </p:nvSpPr>
        <p:spPr>
          <a:xfrm>
            <a:off x="432680" y="1082750"/>
            <a:ext cx="4986756" cy="4801314"/>
          </a:xfrm>
          <a:prstGeom prst="rect">
            <a:avLst/>
          </a:prstGeom>
          <a:noFill/>
        </p:spPr>
        <p:txBody>
          <a:bodyPr wrap="square" rtlCol="0">
            <a:spAutoFit/>
          </a:bodyPr>
          <a:lstStyle/>
          <a:p>
            <a:pPr algn="ctr"/>
            <a:r>
              <a:rPr lang="en-US" dirty="0">
                <a:latin typeface="Arial Black" panose="020B0A04020102020204" pitchFamily="34" charset="0"/>
              </a:rPr>
              <a:t>          </a:t>
            </a:r>
            <a:r>
              <a:rPr lang="en-US" sz="1600" dirty="0">
                <a:latin typeface="Arial Black" panose="020B0A04020102020204" pitchFamily="34" charset="0"/>
              </a:rPr>
              <a:t>It is a strange place for us to be, this self-organizing world. If order is for free, we don't have to be the organizers. We don't have to design the world. We don't have to structure existence. We don't have to struggle to create networks, affiliations, or teams. Symbiosis is not an occasional event. Organization wants to happen. We could give up our belief that the world is falling apart, that all forms of organization are our responsibility, that it's a difficult, arduous task to create something, or to make some thing manifest. We could give up our belief that nothing happens without us.</a:t>
            </a:r>
          </a:p>
          <a:p>
            <a:pPr algn="ctr"/>
            <a:endParaRPr lang="en-US" sz="1600" dirty="0">
              <a:latin typeface="Arial Black" panose="020B0A04020102020204" pitchFamily="34" charset="0"/>
            </a:endParaRPr>
          </a:p>
          <a:p>
            <a:pPr algn="ctr"/>
            <a:r>
              <a:rPr lang="en-US" sz="1600" dirty="0">
                <a:latin typeface="Arial Black" panose="020B0A04020102020204" pitchFamily="34" charset="0"/>
              </a:rPr>
              <a:t>The world knows how to create itself. We are its good partners in this process. Or we can be.</a:t>
            </a:r>
            <a:endParaRPr lang="nl-NL" sz="1600" dirty="0">
              <a:latin typeface="Arial Black" panose="020B0A04020102020204" pitchFamily="34" charset="0"/>
            </a:endParaRPr>
          </a:p>
        </p:txBody>
      </p:sp>
      <p:sp>
        <p:nvSpPr>
          <p:cNvPr id="8" name="Text | Author">
            <a:extLst>
              <a:ext uri="{FF2B5EF4-FFF2-40B4-BE49-F238E27FC236}">
                <a16:creationId xmlns:a16="http://schemas.microsoft.com/office/drawing/2014/main" id="{134416AC-60D4-484A-ABE6-A293E60254E8}"/>
              </a:ext>
            </a:extLst>
          </p:cNvPr>
          <p:cNvSpPr txBox="1"/>
          <p:nvPr/>
        </p:nvSpPr>
        <p:spPr>
          <a:xfrm>
            <a:off x="559041" y="6150258"/>
            <a:ext cx="3023057" cy="338554"/>
          </a:xfrm>
          <a:prstGeom prst="rect">
            <a:avLst/>
          </a:prstGeom>
          <a:noFill/>
        </p:spPr>
        <p:txBody>
          <a:bodyPr wrap="square" rtlCol="0">
            <a:spAutoFit/>
          </a:bodyPr>
          <a:lstStyle/>
          <a:p>
            <a:r>
              <a:rPr lang="nl-NL" sz="1600" b="1" i="1" dirty="0" err="1">
                <a:solidFill>
                  <a:schemeClr val="bg1">
                    <a:lumMod val="50000"/>
                  </a:schemeClr>
                </a:solidFill>
              </a:rPr>
              <a:t>Wheatley</a:t>
            </a:r>
            <a:r>
              <a:rPr lang="nl-NL" sz="1600" b="1" i="1" dirty="0">
                <a:solidFill>
                  <a:schemeClr val="bg1">
                    <a:lumMod val="50000"/>
                  </a:schemeClr>
                </a:solidFill>
              </a:rPr>
              <a:t> &amp; Rogers (1998)</a:t>
            </a:r>
          </a:p>
        </p:txBody>
      </p:sp>
    </p:spTree>
    <p:extLst>
      <p:ext uri="{BB962C8B-B14F-4D97-AF65-F5344CB8AC3E}">
        <p14:creationId xmlns:p14="http://schemas.microsoft.com/office/powerpoint/2010/main" val="143960276"/>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19</TotalTime>
  <Words>150</Words>
  <Application>Microsoft Office PowerPoint</Application>
  <PresentationFormat>Breedbeeld</PresentationFormat>
  <Paragraphs>4</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Arial Black</vt:lpstr>
      <vt:lpstr>Avenir Next LT Pro</vt:lpstr>
      <vt:lpstr>Calibri</vt:lpstr>
      <vt:lpstr>Tw Cen MT</vt:lpstr>
      <vt:lpstr>ShapesVTI</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Luan Morina</dc:creator>
  <cp:lastModifiedBy>Luan Morina</cp:lastModifiedBy>
  <cp:revision>1</cp:revision>
  <dcterms:created xsi:type="dcterms:W3CDTF">2020-08-13T14:41:39Z</dcterms:created>
  <dcterms:modified xsi:type="dcterms:W3CDTF">2020-08-16T12:22:19Z</dcterms:modified>
</cp:coreProperties>
</file>