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203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D259A2-1B9D-472E-850A-3EEF62027095}" v="3" dt="2019-08-22T12:08:57.2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ina Morina" userId="7835a379-526e-4934-a891-bd813af2e166" providerId="ADAL" clId="{D3F37AA9-1210-4681-9B82-AA2104E1218F}"/>
    <pc:docChg chg="delSld modSld">
      <pc:chgData name="Morina Morina" userId="7835a379-526e-4934-a891-bd813af2e166" providerId="ADAL" clId="{D3F37AA9-1210-4681-9B82-AA2104E1218F}" dt="2019-08-22T12:11:04.325" v="6" actId="2696"/>
      <pc:docMkLst>
        <pc:docMk/>
      </pc:docMkLst>
      <pc:sldChg chg="modSp">
        <pc:chgData name="Morina Morina" userId="7835a379-526e-4934-a891-bd813af2e166" providerId="ADAL" clId="{D3F37AA9-1210-4681-9B82-AA2104E1218F}" dt="2019-08-22T12:08:57.211" v="2" actId="14826"/>
        <pc:sldMkLst>
          <pc:docMk/>
          <pc:sldMk cId="978109601" sldId="257"/>
        </pc:sldMkLst>
        <pc:picChg chg="mod">
          <ac:chgData name="Morina Morina" userId="7835a379-526e-4934-a891-bd813af2e166" providerId="ADAL" clId="{D3F37AA9-1210-4681-9B82-AA2104E1218F}" dt="2019-08-22T12:08:57.211" v="2" actId="14826"/>
          <ac:picMkLst>
            <pc:docMk/>
            <pc:sldMk cId="978109601" sldId="257"/>
            <ac:picMk id="5" creationId="{E9AF261F-4060-4B58-B9C9-3CB20A3E1329}"/>
          </ac:picMkLst>
        </pc:picChg>
      </pc:sldChg>
      <pc:sldChg chg="del">
        <pc:chgData name="Morina Morina" userId="7835a379-526e-4934-a891-bd813af2e166" providerId="ADAL" clId="{D3F37AA9-1210-4681-9B82-AA2104E1218F}" dt="2019-08-22T12:11:00.384" v="3" actId="2696"/>
        <pc:sldMkLst>
          <pc:docMk/>
          <pc:sldMk cId="3534302958" sldId="258"/>
        </pc:sldMkLst>
      </pc:sldChg>
      <pc:sldChg chg="del">
        <pc:chgData name="Morina Morina" userId="7835a379-526e-4934-a891-bd813af2e166" providerId="ADAL" clId="{D3F37AA9-1210-4681-9B82-AA2104E1218F}" dt="2019-08-22T12:11:01.488" v="4" actId="2696"/>
        <pc:sldMkLst>
          <pc:docMk/>
          <pc:sldMk cId="632457450" sldId="259"/>
        </pc:sldMkLst>
      </pc:sldChg>
      <pc:sldChg chg="del">
        <pc:chgData name="Morina Morina" userId="7835a379-526e-4934-a891-bd813af2e166" providerId="ADAL" clId="{D3F37AA9-1210-4681-9B82-AA2104E1218F}" dt="2019-08-22T12:11:03.199" v="5" actId="2696"/>
        <pc:sldMkLst>
          <pc:docMk/>
          <pc:sldMk cId="1423971268" sldId="260"/>
        </pc:sldMkLst>
      </pc:sldChg>
      <pc:sldChg chg="del">
        <pc:chgData name="Morina Morina" userId="7835a379-526e-4934-a891-bd813af2e166" providerId="ADAL" clId="{D3F37AA9-1210-4681-9B82-AA2104E1218F}" dt="2019-08-22T12:11:04.325" v="6" actId="2696"/>
        <pc:sldMkLst>
          <pc:docMk/>
          <pc:sldMk cId="139510158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3A787A-350B-4D9D-9EB3-9B80AD2A16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85E58D0-0E9E-4E9B-AB85-C105896FFF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D1E0A17-B853-40AD-B630-CFB3FBCB3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60B9-91EA-4A33-B997-CCD2AE828B5A}" type="datetimeFigureOut">
              <a:rPr lang="nl-NL" smtClean="0"/>
              <a:t>22-8-2019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342D704-7106-4917-BCAF-F7E3CDAFC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0E43CE6-4A8E-47B0-9FC1-584FF7353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A726-0647-4DCF-9CE5-D3B00D6FD2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794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7060CC-EE05-43B2-AAFE-BA6E0DB34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4541452-37C1-41AF-8D1A-8343A116E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CD6DEFA-DE35-4CE7-A24E-990122B9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60B9-91EA-4A33-B997-CCD2AE828B5A}" type="datetimeFigureOut">
              <a:rPr lang="nl-NL" smtClean="0"/>
              <a:t>22-8-2019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54E9D23-0BE3-4631-8B58-423AED011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37AFCD7-D71B-4F62-B99D-CF9BEEB72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A726-0647-4DCF-9CE5-D3B00D6FD2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845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8E2D0A1-A8CE-4988-92E4-9E7E0A15C3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D4F2643-D811-4158-957E-AAE96D23C7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FCCE74-D701-4707-B9E4-54AF38A40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60B9-91EA-4A33-B997-CCD2AE828B5A}" type="datetimeFigureOut">
              <a:rPr lang="nl-NL" smtClean="0"/>
              <a:t>22-8-2019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88CBC9-B6D6-4CE8-8172-25F107634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E7A732-BE96-4F8C-A109-9E011830E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A726-0647-4DCF-9CE5-D3B00D6FD2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7531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79698E-7ADC-4263-9B17-2EB96AF0C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3AE375-4FAD-4CA0-98FF-8FE710BD7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5B2AF39-3E28-43AA-823B-3016B85DB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60B9-91EA-4A33-B997-CCD2AE828B5A}" type="datetimeFigureOut">
              <a:rPr lang="nl-NL" smtClean="0"/>
              <a:t>22-8-2019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3A4F508-AF4C-4C58-BC90-8594CABB8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4BE0875-083C-4C7E-BBB8-57550E4F1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A726-0647-4DCF-9CE5-D3B00D6FD2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338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1D267B-215E-4FAA-AC46-D08FA2133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0417D86-1C56-4DA9-A732-2AC09E94F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3A0D7A2-FF2D-4B61-9649-8D9628397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60B9-91EA-4A33-B997-CCD2AE828B5A}" type="datetimeFigureOut">
              <a:rPr lang="nl-NL" smtClean="0"/>
              <a:t>22-8-2019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A64D5B-3B06-4270-96F6-A47690482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67D460-4CC7-4F11-98B2-019629BEA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A726-0647-4DCF-9CE5-D3B00D6FD2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425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48A3CA-585E-406A-AAA2-3BD4DDCF5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7C6109-EE8E-4614-B50B-9B3B2F202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05AA88-47B9-4E74-87BF-BF348A9EB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5BEFECC-73F7-4243-B58F-76C4D79AB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60B9-91EA-4A33-B997-CCD2AE828B5A}" type="datetimeFigureOut">
              <a:rPr lang="nl-NL" smtClean="0"/>
              <a:t>22-8-2019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8DAFF41-EE89-4134-8BDF-FFC4BF857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309BA38-14B6-4B07-8A79-5BC05C986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A726-0647-4DCF-9CE5-D3B00D6FD2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126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DE7760-7C2C-4CD3-93A1-930062750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F0F6820-18E5-45E2-AAF2-86D9B2536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55494F6-8D2F-4FD0-BCFE-FF06079F7C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7356F93-7378-4272-BBA0-0325299664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B37ED79-F1D0-47E0-9024-8FB330FF5F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E924AA0-115B-4420-9894-82518348D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60B9-91EA-4A33-B997-CCD2AE828B5A}" type="datetimeFigureOut">
              <a:rPr lang="nl-NL" smtClean="0"/>
              <a:t>22-8-2019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3027162-BAE0-4CD4-B054-7F71E111E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0960CBB-45AF-493E-8506-7E34EBD81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A726-0647-4DCF-9CE5-D3B00D6FD2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8603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D75938-B755-4CA7-BECE-F59DCDD0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9ED5CB1-17E3-41B1-88EC-50CD79E9B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60B9-91EA-4A33-B997-CCD2AE828B5A}" type="datetimeFigureOut">
              <a:rPr lang="nl-NL" smtClean="0"/>
              <a:t>22-8-2019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8C22038-267B-41B1-B105-71FBFB528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8CEEFBA-9068-4FAF-9EC5-CF0A4B0BD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A726-0647-4DCF-9CE5-D3B00D6FD2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5261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B7B3B35-2FFF-4979-9AF7-47A53EA55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60B9-91EA-4A33-B997-CCD2AE828B5A}" type="datetimeFigureOut">
              <a:rPr lang="nl-NL" smtClean="0"/>
              <a:t>22-8-2019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258C65A-9C07-441B-B322-4ECE38890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CE58775-EF1A-4144-AF63-8261AD2DC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A726-0647-4DCF-9CE5-D3B00D6FD2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2311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B386AC-5B57-4D0C-A0EA-8FF31ED83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9859DB-F383-468D-943F-77A0A1D08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40E6D3F-DDC1-4F8A-AE0A-C3A878875B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4CF8CF0-1450-4143-AF97-4A979C15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60B9-91EA-4A33-B997-CCD2AE828B5A}" type="datetimeFigureOut">
              <a:rPr lang="nl-NL" smtClean="0"/>
              <a:t>22-8-2019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0734C9D-42B0-4927-B776-BF089DE4B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A030CA2-22A9-439A-9F2A-0AB0A3F34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A726-0647-4DCF-9CE5-D3B00D6FD2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4922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D4AC3B-DF1D-4E67-B50E-55B515996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47CC644-46C8-4F1E-B62B-82B5BCF178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3B5D6BA-BD28-4D28-BDBD-FE66D61400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AF7C743-1EA4-475A-A331-DF71CD6CB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60B9-91EA-4A33-B997-CCD2AE828B5A}" type="datetimeFigureOut">
              <a:rPr lang="nl-NL" smtClean="0"/>
              <a:t>22-8-2019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F8D3B07-5FD4-48C6-9470-9119863AB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0590630-B314-43AD-99F4-C7034F2D6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A726-0647-4DCF-9CE5-D3B00D6FD2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7871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EA9BE95-F417-4AE6-9D0C-0075473DB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7BA2E66-3132-421C-8CBD-8AAB7E1AA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C6FB18-5D73-4BCD-987E-CE0C3C9836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060B9-91EA-4A33-B997-CCD2AE828B5A}" type="datetimeFigureOut">
              <a:rPr lang="nl-NL" smtClean="0"/>
              <a:t>22-8-2019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50C49E-FC8D-46A6-B0C4-9B8B21AC2E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F31581-0675-4EDC-A3AC-5128045EFC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6A726-0647-4DCF-9CE5-D3B00D6FD2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082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hape | Image Circle">
            <a:extLst>
              <a:ext uri="{FF2B5EF4-FFF2-40B4-BE49-F238E27FC236}">
                <a16:creationId xmlns:a16="http://schemas.microsoft.com/office/drawing/2014/main" id="{E9AF261F-4060-4B58-B9C9-3CB20A3E1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5893" y="1393339"/>
            <a:ext cx="4071322" cy="407132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4" name="Shape | Open Quote">
            <a:extLst>
              <a:ext uri="{FF2B5EF4-FFF2-40B4-BE49-F238E27FC236}">
                <a16:creationId xmlns:a16="http://schemas.microsoft.com/office/drawing/2014/main" id="{2C8E9988-0E53-4D7D-AFB9-6A1CCD4CDD8A}"/>
              </a:ext>
            </a:extLst>
          </p:cNvPr>
          <p:cNvSpPr/>
          <p:nvPr/>
        </p:nvSpPr>
        <p:spPr>
          <a:xfrm>
            <a:off x="6515722" y="1297264"/>
            <a:ext cx="548507" cy="475140"/>
          </a:xfrm>
          <a:custGeom>
            <a:avLst/>
            <a:gdLst/>
            <a:ahLst/>
            <a:cxnLst/>
            <a:rect l="l" t="t" r="r" b="b"/>
            <a:pathLst>
              <a:path w="968229" h="838721">
                <a:moveTo>
                  <a:pt x="871612" y="0"/>
                </a:moveTo>
                <a:lnTo>
                  <a:pt x="968229" y="182957"/>
                </a:lnTo>
                <a:cubicBezTo>
                  <a:pt x="889427" y="219959"/>
                  <a:pt x="834952" y="256790"/>
                  <a:pt x="804802" y="293450"/>
                </a:cubicBezTo>
                <a:cubicBezTo>
                  <a:pt x="774652" y="330110"/>
                  <a:pt x="757863" y="373451"/>
                  <a:pt x="754437" y="423472"/>
                </a:cubicBezTo>
                <a:lnTo>
                  <a:pt x="968229" y="423472"/>
                </a:lnTo>
                <a:lnTo>
                  <a:pt x="968229" y="838721"/>
                </a:lnTo>
                <a:lnTo>
                  <a:pt x="521117" y="838721"/>
                </a:lnTo>
                <a:lnTo>
                  <a:pt x="521117" y="494394"/>
                </a:lnTo>
                <a:cubicBezTo>
                  <a:pt x="521117" y="367626"/>
                  <a:pt x="547498" y="267583"/>
                  <a:pt x="600261" y="194263"/>
                </a:cubicBezTo>
                <a:cubicBezTo>
                  <a:pt x="653023" y="120943"/>
                  <a:pt x="743474" y="56189"/>
                  <a:pt x="871612" y="0"/>
                </a:cubicBezTo>
                <a:close/>
                <a:moveTo>
                  <a:pt x="350494" y="0"/>
                </a:moveTo>
                <a:lnTo>
                  <a:pt x="447112" y="182957"/>
                </a:lnTo>
                <a:cubicBezTo>
                  <a:pt x="368310" y="219959"/>
                  <a:pt x="313835" y="256790"/>
                  <a:pt x="283685" y="293450"/>
                </a:cubicBezTo>
                <a:cubicBezTo>
                  <a:pt x="253534" y="330110"/>
                  <a:pt x="236746" y="373451"/>
                  <a:pt x="233320" y="423472"/>
                </a:cubicBezTo>
                <a:lnTo>
                  <a:pt x="447112" y="423472"/>
                </a:lnTo>
                <a:lnTo>
                  <a:pt x="447112" y="838721"/>
                </a:lnTo>
                <a:lnTo>
                  <a:pt x="0" y="838721"/>
                </a:lnTo>
                <a:lnTo>
                  <a:pt x="0" y="494394"/>
                </a:lnTo>
                <a:cubicBezTo>
                  <a:pt x="0" y="367626"/>
                  <a:pt x="26381" y="267583"/>
                  <a:pt x="79144" y="194263"/>
                </a:cubicBezTo>
                <a:cubicBezTo>
                  <a:pt x="131906" y="120943"/>
                  <a:pt x="222357" y="56189"/>
                  <a:pt x="350494" y="0"/>
                </a:cubicBezTo>
                <a:close/>
              </a:path>
            </a:pathLst>
          </a:cu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Text | Quote">
            <a:extLst>
              <a:ext uri="{FF2B5EF4-FFF2-40B4-BE49-F238E27FC236}">
                <a16:creationId xmlns:a16="http://schemas.microsoft.com/office/drawing/2014/main" id="{D96B8B6A-432C-458A-891F-DEB156DE5D1A}"/>
              </a:ext>
            </a:extLst>
          </p:cNvPr>
          <p:cNvSpPr txBox="1"/>
          <p:nvPr/>
        </p:nvSpPr>
        <p:spPr>
          <a:xfrm>
            <a:off x="6219351" y="1483362"/>
            <a:ext cx="498675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          </a:t>
            </a:r>
            <a:r>
              <a:rPr lang="en-US" sz="1600" dirty="0">
                <a:latin typeface="Arial Black" panose="020B0A04020102020204" pitchFamily="34" charset="0"/>
              </a:rPr>
              <a:t>Research shows that when people pursue a meaningful purpose, and when they have the decision-making power and the resources to work toward that purpose, they don’t need pep talks or stretch targets. </a:t>
            </a:r>
          </a:p>
          <a:p>
            <a:pPr algn="ctr"/>
            <a:endParaRPr lang="en-US" sz="1600" dirty="0">
              <a:latin typeface="Arial Black" panose="020B0A04020102020204" pitchFamily="34" charset="0"/>
            </a:endParaRPr>
          </a:p>
          <a:p>
            <a:pPr algn="ctr"/>
            <a:r>
              <a:rPr lang="en-US" sz="1600" dirty="0">
                <a:latin typeface="Arial Black" panose="020B0A04020102020204" pitchFamily="34" charset="0"/>
              </a:rPr>
              <a:t>Unfortunately, in many traditional organizations, people work under the opposite circumstances; they don’t see much purpose in their work, and they feel restricted in their potential for self-expression by rules and bosses. No wonder they lose interest and must be pressured to give 100 percent.</a:t>
            </a:r>
            <a:endParaRPr lang="nl-NL" sz="1600" dirty="0">
              <a:latin typeface="Arial Black" panose="020B0A04020102020204" pitchFamily="34" charset="0"/>
            </a:endParaRPr>
          </a:p>
        </p:txBody>
      </p:sp>
      <p:sp>
        <p:nvSpPr>
          <p:cNvPr id="16" name="Text | Author">
            <a:extLst>
              <a:ext uri="{FF2B5EF4-FFF2-40B4-BE49-F238E27FC236}">
                <a16:creationId xmlns:a16="http://schemas.microsoft.com/office/drawing/2014/main" id="{5C11D126-D6FA-4CA6-95BF-FA71881D3CA4}"/>
              </a:ext>
            </a:extLst>
          </p:cNvPr>
          <p:cNvSpPr txBox="1"/>
          <p:nvPr/>
        </p:nvSpPr>
        <p:spPr>
          <a:xfrm>
            <a:off x="6515722" y="5485889"/>
            <a:ext cx="1847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solidFill>
                  <a:schemeClr val="bg1">
                    <a:lumMod val="65000"/>
                  </a:schemeClr>
                </a:solidFill>
              </a:rPr>
              <a:t>Frederic </a:t>
            </a:r>
            <a:r>
              <a:rPr lang="nl-NL" sz="1600" b="1" i="1" dirty="0" err="1">
                <a:solidFill>
                  <a:schemeClr val="bg1">
                    <a:lumMod val="65000"/>
                  </a:schemeClr>
                </a:solidFill>
              </a:rPr>
              <a:t>Laloux</a:t>
            </a:r>
            <a:endParaRPr lang="nl-NL" sz="16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Shape | Open Quote">
            <a:extLst>
              <a:ext uri="{FF2B5EF4-FFF2-40B4-BE49-F238E27FC236}">
                <a16:creationId xmlns:a16="http://schemas.microsoft.com/office/drawing/2014/main" id="{89953798-A6EF-4BFC-9049-3E672E60BF5D}"/>
              </a:ext>
            </a:extLst>
          </p:cNvPr>
          <p:cNvSpPr/>
          <p:nvPr/>
        </p:nvSpPr>
        <p:spPr>
          <a:xfrm rot="10800000">
            <a:off x="10475013" y="5038738"/>
            <a:ext cx="548507" cy="475140"/>
          </a:xfrm>
          <a:custGeom>
            <a:avLst/>
            <a:gdLst/>
            <a:ahLst/>
            <a:cxnLst/>
            <a:rect l="l" t="t" r="r" b="b"/>
            <a:pathLst>
              <a:path w="968229" h="838721">
                <a:moveTo>
                  <a:pt x="871612" y="0"/>
                </a:moveTo>
                <a:lnTo>
                  <a:pt x="968229" y="182957"/>
                </a:lnTo>
                <a:cubicBezTo>
                  <a:pt x="889427" y="219959"/>
                  <a:pt x="834952" y="256790"/>
                  <a:pt x="804802" y="293450"/>
                </a:cubicBezTo>
                <a:cubicBezTo>
                  <a:pt x="774652" y="330110"/>
                  <a:pt x="757863" y="373451"/>
                  <a:pt x="754437" y="423472"/>
                </a:cubicBezTo>
                <a:lnTo>
                  <a:pt x="968229" y="423472"/>
                </a:lnTo>
                <a:lnTo>
                  <a:pt x="968229" y="838721"/>
                </a:lnTo>
                <a:lnTo>
                  <a:pt x="521117" y="838721"/>
                </a:lnTo>
                <a:lnTo>
                  <a:pt x="521117" y="494394"/>
                </a:lnTo>
                <a:cubicBezTo>
                  <a:pt x="521117" y="367626"/>
                  <a:pt x="547498" y="267583"/>
                  <a:pt x="600261" y="194263"/>
                </a:cubicBezTo>
                <a:cubicBezTo>
                  <a:pt x="653023" y="120943"/>
                  <a:pt x="743474" y="56189"/>
                  <a:pt x="871612" y="0"/>
                </a:cubicBezTo>
                <a:close/>
                <a:moveTo>
                  <a:pt x="350494" y="0"/>
                </a:moveTo>
                <a:lnTo>
                  <a:pt x="447112" y="182957"/>
                </a:lnTo>
                <a:cubicBezTo>
                  <a:pt x="368310" y="219959"/>
                  <a:pt x="313835" y="256790"/>
                  <a:pt x="283685" y="293450"/>
                </a:cubicBezTo>
                <a:cubicBezTo>
                  <a:pt x="253534" y="330110"/>
                  <a:pt x="236746" y="373451"/>
                  <a:pt x="233320" y="423472"/>
                </a:cubicBezTo>
                <a:lnTo>
                  <a:pt x="447112" y="423472"/>
                </a:lnTo>
                <a:lnTo>
                  <a:pt x="447112" y="838721"/>
                </a:lnTo>
                <a:lnTo>
                  <a:pt x="0" y="838721"/>
                </a:lnTo>
                <a:lnTo>
                  <a:pt x="0" y="494394"/>
                </a:lnTo>
                <a:cubicBezTo>
                  <a:pt x="0" y="367626"/>
                  <a:pt x="26381" y="267583"/>
                  <a:pt x="79144" y="194263"/>
                </a:cubicBezTo>
                <a:cubicBezTo>
                  <a:pt x="131906" y="120943"/>
                  <a:pt x="222357" y="56189"/>
                  <a:pt x="350494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0EE6E54F-489F-4E22-AF8F-B57E6C5B1C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28" y="594911"/>
            <a:ext cx="3176252" cy="5668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10960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55633584851844B779A321D682EA12" ma:contentTypeVersion="11" ma:contentTypeDescription="Een nieuw document maken." ma:contentTypeScope="" ma:versionID="3280cef06c46e0f7bb21a26ab27085d7">
  <xsd:schema xmlns:xsd="http://www.w3.org/2001/XMLSchema" xmlns:xs="http://www.w3.org/2001/XMLSchema" xmlns:p="http://schemas.microsoft.com/office/2006/metadata/properties" xmlns:ns3="1e012860-a482-4ba4-9fe2-e8d9725dfc19" xmlns:ns4="a25c85f2-89ec-49af-89ad-b633db0ff3d7" targetNamespace="http://schemas.microsoft.com/office/2006/metadata/properties" ma:root="true" ma:fieldsID="21ce005aaf87ae8bbcf71189044f77c9" ns3:_="" ns4:_="">
    <xsd:import namespace="1e012860-a482-4ba4-9fe2-e8d9725dfc19"/>
    <xsd:import namespace="a25c85f2-89ec-49af-89ad-b633db0ff3d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012860-a482-4ba4-9fe2-e8d9725dfc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5c85f2-89ec-49af-89ad-b633db0ff3d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0D0F67-7D55-49D3-9F36-E9A7884D68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012860-a482-4ba4-9fe2-e8d9725dfc19"/>
    <ds:schemaRef ds:uri="a25c85f2-89ec-49af-89ad-b633db0ff3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856A02-9244-4FE0-8562-9F7164D781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6B1F9D-E217-4B02-AD46-6270A7BFD299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terms/"/>
    <ds:schemaRef ds:uri="1e012860-a482-4ba4-9fe2-e8d9725dfc19"/>
    <ds:schemaRef ds:uri="http://purl.org/dc/elements/1.1/"/>
    <ds:schemaRef ds:uri="http://schemas.microsoft.com/office/2006/documentManagement/types"/>
    <ds:schemaRef ds:uri="a25c85f2-89ec-49af-89ad-b633db0ff3d7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89</Words>
  <Application>Microsoft Office PowerPoint</Application>
  <PresentationFormat>Breedbeeld</PresentationFormat>
  <Paragraphs>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Luan Morina</dc:creator>
  <cp:lastModifiedBy>Luan Morina</cp:lastModifiedBy>
  <cp:revision>3</cp:revision>
  <dcterms:created xsi:type="dcterms:W3CDTF">2019-08-18T15:03:39Z</dcterms:created>
  <dcterms:modified xsi:type="dcterms:W3CDTF">2019-08-22T12:11:11Z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0x0101005A55633584851844B779A321D682EA12</vt:lpwstr>
  </property>
</Properties>
</file>